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1.xml" ContentType="application/xml"/>
  <Override PartName="/customXml/itemProps1.xml" ContentType="application/vnd.openxmlformats-officedocument.customXmlProperties+xml"/>
  <Override PartName="/customXml/item2.xml" ContentType="application/xml"/>
  <Override PartName="/customXml/_rels/item3.xml.rels" ContentType="application/vnd.openxmlformats-package.relationships+xml"/>
  <Override PartName="/customXml/_rels/item2.xml.rels" ContentType="application/vnd.openxmlformats-package.relationships+xml"/>
  <Override PartName="/customXml/_rels/item1.xml.rels" ContentType="application/vnd.openxmlformats-package.relationships+xml"/>
  <Override PartName="/customXml/itemProps2.xml" ContentType="application/vnd.openxmlformats-officedocument.customXmlProperties+xml"/>
  <Override PartName="/customXml/item3.xml" ContentType="application/xml"/>
  <Override PartName="/customXml/itemProps3.xml" ContentType="application/vnd.openxmlformats-officedocument.customXmlProperties+xml"/>
  <Override PartName="/ppt/presentation.xml" ContentType="application/vnd.openxmlformats-officedocument.presentationml.presentation.main+xml"/>
  <Override PartName="/ppt/slideMasters/_rels/slideMaster9.xml.rels" ContentType="application/vnd.openxmlformats-package.relationships+xml"/>
  <Override PartName="/ppt/slideMasters/_rels/slideMaster8.xml.rels" ContentType="application/vnd.openxmlformats-package.relationships+xml"/>
  <Override PartName="/ppt/slideMasters/_rels/slideMaster26.xml.rels" ContentType="application/vnd.openxmlformats-package.relationships+xml"/>
  <Override PartName="/ppt/slideMasters/_rels/slideMaster7.xml.rels" ContentType="application/vnd.openxmlformats-package.relationships+xml"/>
  <Override PartName="/ppt/slideMasters/_rels/slideMaster27.xml.rels" ContentType="application/vnd.openxmlformats-package.relationships+xml"/>
  <Override PartName="/ppt/slideMasters/_rels/slideMaster13.xml.rels" ContentType="application/vnd.openxmlformats-package.relationships+xml"/>
  <Override PartName="/ppt/slideMasters/_rels/slideMaster2.xml.rels" ContentType="application/vnd.openxmlformats-package.relationships+xml"/>
  <Override PartName="/ppt/slideMasters/_rels/slideMaster14.xml.rels" ContentType="application/vnd.openxmlformats-package.relationships+xml"/>
  <Override PartName="/ppt/slideMasters/_rels/slideMaster3.xml.rels" ContentType="application/vnd.openxmlformats-package.relationships+xml"/>
  <Override PartName="/ppt/slideMasters/_rels/slideMaster31.xml.rels" ContentType="application/vnd.openxmlformats-package.relationships+xml"/>
  <Override PartName="/ppt/slideMasters/_rels/slideMaster29.xml.rels" ContentType="application/vnd.openxmlformats-package.relationships+xml"/>
  <Override PartName="/ppt/slideMasters/_rels/slideMaster28.xml.rels" ContentType="application/vnd.openxmlformats-package.relationships+xml"/>
  <Override PartName="/ppt/slideMasters/_rels/slideMaster30.xml.rels" ContentType="application/vnd.openxmlformats-package.relationships+xml"/>
  <Override PartName="/ppt/slideMasters/_rels/slideMaster17.xml.rels" ContentType="application/vnd.openxmlformats-package.relationships+xml"/>
  <Override PartName="/ppt/slideMasters/_rels/slideMaster6.xml.rels" ContentType="application/vnd.openxmlformats-package.relationships+xml"/>
  <Override PartName="/ppt/slideMasters/_rels/slideMaster18.xml.rels" ContentType="application/vnd.openxmlformats-package.relationships+xml"/>
  <Override PartName="/ppt/slideMasters/_rels/slideMaster20.xml.rels" ContentType="application/vnd.openxmlformats-package.relationships+xml"/>
  <Override PartName="/ppt/slideMasters/_rels/slideMaster19.xml.rels" ContentType="application/vnd.openxmlformats-package.relationships+xml"/>
  <Override PartName="/ppt/slideMasters/_rels/slideMaster21.xml.rels" ContentType="application/vnd.openxmlformats-package.relationships+xml"/>
  <Override PartName="/ppt/slideMasters/_rels/slideMaster22.xml.rels" ContentType="application/vnd.openxmlformats-package.relationships+xml"/>
  <Override PartName="/ppt/slideMasters/_rels/slideMaster23.xml.rels" ContentType="application/vnd.openxmlformats-package.relationships+xml"/>
  <Override PartName="/ppt/slideMasters/_rels/slideMaster24.xml.rels" ContentType="application/vnd.openxmlformats-package.relationships+xml"/>
  <Override PartName="/ppt/slideMasters/_rels/slideMaster25.xml.rels" ContentType="application/vnd.openxmlformats-package.relationships+xml"/>
  <Override PartName="/ppt/slideMasters/_rels/slideMaster32.xml.rels" ContentType="application/vnd.openxmlformats-package.relationships+xml"/>
  <Override PartName="/ppt/slideMasters/_rels/slideMaster33.xml.rels" ContentType="application/vnd.openxmlformats-package.relationships+xml"/>
  <Override PartName="/ppt/slideMasters/_rels/slideMaster34.xml.rels" ContentType="application/vnd.openxmlformats-package.relationships+xml"/>
  <Override PartName="/ppt/slideMasters/_rels/slideMaster5.xml.rels" ContentType="application/vnd.openxmlformats-package.relationships+xml"/>
  <Override PartName="/ppt/slideMasters/_rels/slideMaster16.xml.rels" ContentType="application/vnd.openxmlformats-package.relationships+xml"/>
  <Override PartName="/ppt/slideMasters/_rels/slideMaster11.xml.rels" ContentType="application/vnd.openxmlformats-package.relationships+xml"/>
  <Override PartName="/ppt/slideMasters/_rels/slideMaster35.xml.rels" ContentType="application/vnd.openxmlformats-package.relationships+xml"/>
  <Override PartName="/ppt/slideMasters/_rels/slideMaster12.xml.rels" ContentType="application/vnd.openxmlformats-package.relationships+xml"/>
  <Override PartName="/ppt/slideMasters/_rels/slideMaster1.xml.rels" ContentType="application/vnd.openxmlformats-package.relationships+xml"/>
  <Override PartName="/ppt/slideMasters/_rels/slideMaster36.xml.rels" ContentType="application/vnd.openxmlformats-package.relationships+xml"/>
  <Override PartName="/ppt/slideMasters/_rels/slideMaster37.xml.rels" ContentType="application/vnd.openxmlformats-package.relationships+xml"/>
  <Override PartName="/ppt/slideMasters/_rels/slideMaster38.xml.rels" ContentType="application/vnd.openxmlformats-package.relationships+xml"/>
  <Override PartName="/ppt/slideMasters/_rels/slideMaster10.xml.rels" ContentType="application/vnd.openxmlformats-package.relationships+xml"/>
  <Override PartName="/ppt/slideMasters/_rels/slideMaster4.xml.rels" ContentType="application/vnd.openxmlformats-package.relationships+xml"/>
  <Override PartName="/ppt/slideMasters/_rels/slideMaster15.xml.rels" ContentType="application/vnd.openxmlformats-package.relationships+xml"/>
  <Override PartName="/ppt/slideMasters/slideMaster25.xml" ContentType="application/vnd.openxmlformats-officedocument.presentationml.slideMaster+xml"/>
  <Override PartName="/ppt/slideMasters/slideMaster24.xml" ContentType="application/vnd.openxmlformats-officedocument.presentationml.slideMaster+xml"/>
  <Override PartName="/ppt/slideMasters/slideMaster23.xml" ContentType="application/vnd.openxmlformats-officedocument.presentationml.slideMaster+xml"/>
  <Override PartName="/ppt/slideMasters/slideMaster22.xml" ContentType="application/vnd.openxmlformats-officedocument.presentationml.slideMaster+xml"/>
  <Override PartName="/ppt/slideMasters/slideMaster21.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18.xml" ContentType="application/vnd.openxmlformats-officedocument.presentationml.slideMaster+xml"/>
  <Override PartName="/ppt/slideMasters/slideMaster17.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0.xml" ContentType="application/vnd.openxmlformats-officedocument.presentationml.slideMaster+xml"/>
  <Override PartName="/ppt/slideMasters/slideMaster3.xml" ContentType="application/vnd.openxmlformats-officedocument.presentationml.slideMaster+xml"/>
  <Override PartName="/ppt/slideMasters/slideMaster28.xml" ContentType="application/vnd.openxmlformats-officedocument.presentationml.slideMaster+xml"/>
  <Override PartName="/ppt/slideMasters/slideMaster31.xml" ContentType="application/vnd.openxmlformats-officedocument.presentationml.slideMaster+xml"/>
  <Override PartName="/ppt/slideMasters/slideMaster29.xml" ContentType="application/vnd.openxmlformats-officedocument.presentationml.slideMaster+xml"/>
  <Override PartName="/ppt/slideMasters/slideMaster34.xml" ContentType="application/vnd.openxmlformats-officedocument.presentationml.slideMaster+xml"/>
  <Override PartName="/ppt/slideMasters/slideMaster5.xml" ContentType="application/vnd.openxmlformats-officedocument.presentationml.slideMaster+xml"/>
  <Override PartName="/ppt/slideMasters/slideMaster11.xml" ContentType="application/vnd.openxmlformats-officedocument.presentationml.slideMaster+xml"/>
  <Override PartName="/ppt/slideMasters/slideMaster35.xml" ContentType="application/vnd.openxmlformats-officedocument.presentationml.slideMaster+xml"/>
  <Override PartName="/ppt/slideMasters/slideMaster6.xml" ContentType="application/vnd.openxmlformats-officedocument.presentationml.slideMaster+xml"/>
  <Override PartName="/ppt/slideMasters/slideMaster12.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4.xml" ContentType="application/vnd.openxmlformats-officedocument.presentationml.slideMaster+xml"/>
  <Override PartName="/ppt/slideMasters/slideMaster10.xml" ContentType="application/vnd.openxmlformats-officedocument.presentationml.slideMaster+xml"/>
  <Override PartName="/ppt/slideMasters/slideMaster2.xml" ContentType="application/vnd.openxmlformats-officedocument.presentationml.slideMaster+xml"/>
  <Override PartName="/ppt/slideMasters/slideMaster27.xml" ContentType="application/vnd.openxmlformats-officedocument.presentationml.slideMaster+xml"/>
  <Override PartName="/ppt/slideMasters/slideMaster7.xml" ContentType="application/vnd.openxmlformats-officedocument.presentationml.slideMaster+xml"/>
  <Override PartName="/ppt/slideMasters/slideMaster13.xml" ContentType="application/vnd.openxmlformats-officedocument.presentationml.slideMaster+xml"/>
  <Override PartName="/ppt/slideMasters/slideMaster1.xml" ContentType="application/vnd.openxmlformats-officedocument.presentationml.slideMaster+xml"/>
  <Override PartName="/ppt/slideMasters/slideMaster26.xml" ContentType="application/vnd.openxmlformats-officedocument.presentationml.slideMaster+xml"/>
  <Override PartName="/ppt/slideMasters/slideMaster8.xml" ContentType="application/vnd.openxmlformats-officedocument.presentationml.slideMaster+xml"/>
  <Override PartName="/ppt/slideMasters/slideMaster14.xml" ContentType="application/vnd.openxmlformats-officedocument.presentationml.slideMaster+xml"/>
  <Override PartName="/ppt/slideMasters/slideMaster9.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presProps.xml" ContentType="application/vnd.openxmlformats-officedocument.presentationml.presProps+xml"/>
  <Override PartName="/ppt/theme/theme29.xml" ContentType="application/vnd.openxmlformats-officedocument.theme+xml"/>
  <Override PartName="/ppt/theme/theme28.xml" ContentType="application/vnd.openxmlformats-officedocument.theme+xml"/>
  <Override PartName="/ppt/theme/theme27.xml" ContentType="application/vnd.openxmlformats-officedocument.theme+xml"/>
  <Override PartName="/ppt/theme/theme26.xml" ContentType="application/vnd.openxmlformats-officedocument.theme+xml"/>
  <Override PartName="/ppt/theme/theme25.xml" ContentType="application/vnd.openxmlformats-officedocument.theme+xml"/>
  <Override PartName="/ppt/theme/theme24.xml" ContentType="application/vnd.openxmlformats-officedocument.theme+xml"/>
  <Override PartName="/ppt/theme/theme23.xml" ContentType="application/vnd.openxmlformats-officedocument.theme+xml"/>
  <Override PartName="/ppt/theme/theme22.xml" ContentType="application/vnd.openxmlformats-officedocument.theme+xml"/>
  <Override PartName="/ppt/theme/theme21.xml" ContentType="application/vnd.openxmlformats-officedocument.theme+xml"/>
  <Override PartName="/ppt/theme/theme19.xml" ContentType="application/vnd.openxmlformats-officedocument.theme+xml"/>
  <Override PartName="/ppt/theme/theme6.xml" ContentType="application/vnd.openxmlformats-officedocument.theme+xml"/>
  <Override PartName="/ppt/theme/theme33.xml" ContentType="application/vnd.openxmlformats-officedocument.theme+xml"/>
  <Override PartName="/ppt/theme/theme8.xml" ContentType="application/vnd.openxmlformats-officedocument.theme+xml"/>
  <Override PartName="/ppt/theme/theme35.xml" ContentType="application/vnd.openxmlformats-officedocument.theme+xml"/>
  <Override PartName="/ppt/theme/theme1.xml" ContentType="application/vnd.openxmlformats-officedocument.theme+xml"/>
  <Override PartName="/ppt/theme/theme10.xml" ContentType="application/vnd.openxmlformats-officedocument.theme+xml"/>
  <Override PartName="/ppt/theme/theme9.xml" ContentType="application/vnd.openxmlformats-officedocument.theme+xml"/>
  <Override PartName="/ppt/theme/theme36.xml" ContentType="application/vnd.openxmlformats-officedocument.theme+xml"/>
  <Override PartName="/ppt/theme/theme2.xml" ContentType="application/vnd.openxmlformats-officedocument.theme+xml"/>
  <Override PartName="/ppt/theme/theme7.xml" ContentType="application/vnd.openxmlformats-officedocument.theme+xml"/>
  <Override PartName="/ppt/theme/theme34.xml" ContentType="application/vnd.openxmlformats-officedocument.theme+xml"/>
  <Override PartName="/ppt/theme/theme37.xml" ContentType="application/vnd.openxmlformats-officedocument.theme+xml"/>
  <Override PartName="/ppt/theme/theme38.xml" ContentType="application/vnd.openxmlformats-officedocument.theme+xml"/>
  <Override PartName="/ppt/theme/theme39.xml" ContentType="application/vnd.openxmlformats-officedocument.theme+xml"/>
  <Override PartName="/ppt/theme/theme32.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1.xml" ContentType="application/vnd.openxmlformats-officedocument.theme+xml"/>
  <Override PartName="/ppt/theme/theme13.xml" ContentType="application/vnd.openxmlformats-officedocument.theme+xml"/>
  <Override PartName="/ppt/theme/theme3.xml" ContentType="application/vnd.openxmlformats-officedocument.theme+xml"/>
  <Override PartName="/ppt/theme/theme30.xml" ContentType="application/vnd.openxmlformats-officedocument.theme+xml"/>
  <Override PartName="/ppt/theme/theme12.xml" ContentType="application/vnd.openxmlformats-officedocument.theme+xml"/>
  <Override PartName="/ppt/theme/theme11.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20.xml" ContentType="application/vnd.openxmlformats-officedocument.theme+xml"/>
  <Override PartName="/ppt/_rels/presentation.xml.rels" ContentType="application/vnd.openxmlformats-package.relationships+xml"/>
  <Override PartName="/ppt/media/image55.png" ContentType="image/png"/>
  <Override PartName="/ppt/media/image54.png" ContentType="image/png"/>
  <Override PartName="/ppt/media/image56.png" ContentType="image/png"/>
  <Override PartName="/ppt/media/image53.jpeg" ContentType="image/jpeg"/>
  <Override PartName="/ppt/media/image62.png" ContentType="image/png"/>
  <Override PartName="/ppt/media/image50.png" ContentType="image/png"/>
  <Override PartName="/ppt/media/image49.png" ContentType="image/png"/>
  <Override PartName="/ppt/media/image48.png" ContentType="image/png"/>
  <Override PartName="/ppt/media/image44.png" ContentType="image/png"/>
  <Override PartName="/ppt/media/image43.png" ContentType="image/png"/>
  <Override PartName="/ppt/media/image51.png" ContentType="image/png"/>
  <Override PartName="/ppt/media/image47.png" ContentType="image/png"/>
  <Override PartName="/ppt/media/image10.png" ContentType="image/png"/>
  <Override PartName="/ppt/media/image41.jpeg" ContentType="image/jpeg"/>
  <Override PartName="/ppt/media/image19.png" ContentType="image/png"/>
  <Override PartName="/ppt/media/image61.png" ContentType="image/png"/>
  <Override PartName="/ppt/media/image1.jpeg" ContentType="image/jpeg"/>
  <Override PartName="/ppt/media/image21.png" ContentType="image/png"/>
  <Override PartName="/ppt/media/image58.png" ContentType="image/png"/>
  <Override PartName="/ppt/media/image20.png" ContentType="image/png"/>
  <Override PartName="/ppt/media/image57.png" ContentType="image/png"/>
  <Override PartName="/ppt/media/image45.jpeg" ContentType="image/jpeg"/>
  <Override PartName="/ppt/media/image22.png" ContentType="image/png"/>
  <Override PartName="/ppt/media/image59.png" ContentType="image/png"/>
  <Override PartName="/ppt/media/image69.png" ContentType="image/png"/>
  <Override PartName="/ppt/media/image32.png" ContentType="image/png"/>
  <Override PartName="/ppt/media/image46.jpeg" ContentType="image/jpeg"/>
  <Override PartName="/ppt/media/image70.png" ContentType="image/png"/>
  <Override PartName="/ppt/media/image28.png" ContentType="image/png"/>
  <Override PartName="/ppt/media/image68.png" ContentType="image/png"/>
  <Override PartName="/ppt/media/image2.jpeg" ContentType="image/jpeg"/>
  <Override PartName="/ppt/media/image31.png" ContentType="image/png"/>
  <Override PartName="/ppt/media/image67.png" ContentType="image/png"/>
  <Override PartName="/ppt/media/image3.jpeg" ContentType="image/jpeg"/>
  <Override PartName="/ppt/media/image30.png" ContentType="image/png"/>
  <Override PartName="/ppt/media/image65.png" ContentType="image/png"/>
  <Override PartName="/ppt/media/image66.png" ContentType="image/png"/>
  <Override PartName="/ppt/media/image29.png" ContentType="image/png"/>
  <Override PartName="/ppt/media/image42.jpeg" ContentType="image/jpeg"/>
  <Override PartName="/ppt/media/image26.png" ContentType="image/png"/>
  <Override PartName="/ppt/media/image63.png" ContentType="image/png"/>
  <Override PartName="/ppt/media/image24.png" ContentType="image/png"/>
  <Override PartName="/ppt/media/image23.png" ContentType="image/png"/>
  <Override PartName="/ppt/media/image60.png" ContentType="image/png"/>
  <Override PartName="/ppt/media/image25.png" ContentType="image/png"/>
  <Override PartName="/ppt/media/image64.png" ContentType="image/png"/>
  <Override PartName="/ppt/media/image27.png" ContentType="image/png"/>
  <Override PartName="/ppt/media/image15.png" ContentType="image/png"/>
  <Override PartName="/ppt/media/image6.png" ContentType="image/png"/>
  <Override PartName="/ppt/media/image38.png" ContentType="image/png"/>
  <Override PartName="/ppt/media/image14.png" ContentType="image/png"/>
  <Override PartName="/ppt/media/image5.png" ContentType="image/png"/>
  <Override PartName="/ppt/media/image37.png" ContentType="image/png"/>
  <Override PartName="/ppt/media/image16.png" ContentType="image/png"/>
  <Override PartName="/ppt/media/image7.png" ContentType="image/png"/>
  <Override PartName="/ppt/media/image39.png" ContentType="image/png"/>
  <Override PartName="/ppt/media/image17.png" ContentType="image/png"/>
  <Override PartName="/ppt/media/image8.png" ContentType="image/png"/>
  <Override PartName="/ppt/media/image18.png" ContentType="image/png"/>
  <Override PartName="/ppt/media/image12.jpeg" ContentType="image/jpeg"/>
  <Override PartName="/ppt/media/image9.png" ContentType="image/png"/>
  <Override PartName="/ppt/media/image11.jpeg" ContentType="image/jpeg"/>
  <Override PartName="/ppt/media/image52.png" ContentType="image/png"/>
  <Override PartName="/ppt/media/image36.png" ContentType="image/png"/>
  <Override PartName="/ppt/media/image4.png" ContentType="image/png"/>
  <Override PartName="/ppt/media/image13.png" ContentType="image/png"/>
  <Override PartName="/ppt/media/image33.png" ContentType="image/png"/>
  <Override PartName="/ppt/media/image34.png" ContentType="image/png"/>
  <Override PartName="/ppt/media/image35.png" ContentType="image/png"/>
  <Override PartName="/ppt/media/image40.jpeg" ContentType="image/jpeg"/>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slideLayout22.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10.xml.rels" ContentType="application/vnd.openxmlformats-package.relationships+xml"/>
  <Override PartName="/ppt/slideLayouts/_rels/slideLayout23.xml.rels" ContentType="application/vnd.openxmlformats-package.relationships+xml"/>
  <Override PartName="/ppt/slideLayouts/_rels/slideLayout3.xml.rels" ContentType="application/vnd.openxmlformats-package.relationships+xml"/>
  <Override PartName="/ppt/slideLayouts/_rels/slideLayout11.xml.rels" ContentType="application/vnd.openxmlformats-package.relationships+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12.xml.rels" ContentType="application/vnd.openxmlformats-package.relationships+xml"/>
  <Override PartName="/ppt/slideLayouts/_rels/slideLayout31.xml.rels" ContentType="application/vnd.openxmlformats-package.relationships+xml"/>
  <Override PartName="/ppt/slideLayouts/_rels/slideLayout29.xml.rels" ContentType="application/vnd.openxmlformats-package.relationships+xml"/>
  <Override PartName="/ppt/slideLayouts/_rels/slideLayout9.xml.rels" ContentType="application/vnd.openxmlformats-package.relationships+xml"/>
  <Override PartName="/ppt/slideLayouts/_rels/slideLayout17.xml.rels" ContentType="application/vnd.openxmlformats-package.relationships+xml"/>
  <Override PartName="/ppt/slideLayouts/_rels/slideLayout28.xml.rels" ContentType="application/vnd.openxmlformats-package.relationships+xml"/>
  <Override PartName="/ppt/slideLayouts/_rels/slideLayout30.xml.rels" ContentType="application/vnd.openxmlformats-package.relationships+xml"/>
  <Override PartName="/ppt/slideLayouts/_rels/slideLayout8.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15.xml.rels" ContentType="application/vnd.openxmlformats-package.relationships+xml"/>
  <Override PartName="/ppt/slideLayouts/_rels/slideLayout7.xml.rels" ContentType="application/vnd.openxmlformats-package.relationships+xml"/>
  <Override PartName="/ppt/slideLayouts/_rels/slideLayout27.xml.rels" ContentType="application/vnd.openxmlformats-package.relationships+xml"/>
  <Override PartName="/ppt/slideLayouts/_rels/slideLayout14.xml.rels" ContentType="application/vnd.openxmlformats-package.relationships+xml"/>
  <Override PartName="/ppt/slideLayouts/_rels/slideLayout6.xml.rels" ContentType="application/vnd.openxmlformats-package.relationships+xml"/>
  <Override PartName="/ppt/slideLayouts/_rels/slideLayout26.xml.rels" ContentType="application/vnd.openxmlformats-package.relationships+xml"/>
  <Override PartName="/ppt/slideLayouts/_rels/slideLayout13.xml.rels" ContentType="application/vnd.openxmlformats-package.relationships+xml"/>
  <Override PartName="/ppt/slideLayouts/_rels/slideLayout5.xml.rels" ContentType="application/vnd.openxmlformats-package.relationships+xml"/>
  <Override PartName="/ppt/slideLayouts/_rels/slideLayout25.xml.rels" ContentType="application/vnd.openxmlformats-package.relationships+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30.xml" ContentType="application/vnd.openxmlformats-officedocument.presentationml.slideLayout+xml"/>
  <Override PartName="/ppt/slideLayouts/slideLayout6.xml" ContentType="application/vnd.openxmlformats-officedocument.presentationml.slideLayout+xml"/>
  <Override PartName="/ppt/slideLayouts/slideLayout28.xml" ContentType="application/vnd.openxmlformats-officedocument.presentationml.slideLayout+xml"/>
  <Override PartName="/ppt/slideLayouts/slideLayout31.xml" ContentType="application/vnd.openxmlformats-officedocument.presentationml.slideLayout+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2.xml" ContentType="application/vnd.openxmlformats-officedocument.presentationml.slideLayout+xml"/>
  <Override PartName="/ppt/slideLayouts/slideLayout8.xml" ContentType="application/vnd.openxmlformats-officedocument.presentationml.slideLayout+xml"/>
  <Override PartName="/ppt/slideLayouts/slideLayout33.xml" ContentType="application/vnd.openxmlformats-officedocument.presentationml.slideLayout+xml"/>
  <Override PartName="/ppt/slideLayouts/slideLayout9.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12.xml" ContentType="application/vnd.openxmlformats-officedocument.presentationml.slideLayout+xml"/>
  <Override PartName="/ppt/slideLayouts/slideLayout36.xml" ContentType="application/vnd.openxmlformats-officedocument.presentationml.slideLayout+xml"/>
  <Override PartName="/ppt/slideLayouts/slideLayout13.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2.xml" ContentType="application/vnd.openxmlformats-officedocument.presentationml.slideLayout+xml"/>
  <Override PartName="/ppt/slideLayouts/slideLayout24.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s/_rels/slide21.xml.rels" ContentType="application/vnd.openxmlformats-package.relationships+xml"/>
  <Override PartName="/ppt/slides/_rels/slide19.xml.rels" ContentType="application/vnd.openxmlformats-package.relationships+xml"/>
  <Override PartName="/ppt/slides/_rels/slide4.xml.rels" ContentType="application/vnd.openxmlformats-package.relationships+xml"/>
  <Override PartName="/ppt/slides/_rels/slide20.xml.rels" ContentType="application/vnd.openxmlformats-package.relationships+xml"/>
  <Override PartName="/ppt/slides/_rels/slide18.xml.rels" ContentType="application/vnd.openxmlformats-package.relationships+xml"/>
  <Override PartName="/ppt/slides/_rels/slide3.xml.rels" ContentType="application/vnd.openxmlformats-package.relationships+xml"/>
  <Override PartName="/ppt/slides/_rels/slide17.xml.rels" ContentType="application/vnd.openxmlformats-package.relationships+xml"/>
  <Override PartName="/ppt/slides/_rels/slide2.xml.rels" ContentType="application/vnd.openxmlformats-package.relationships+xml"/>
  <Override PartName="/ppt/slides/_rels/slide16.xml.rels" ContentType="application/vnd.openxmlformats-package.relationships+xml"/>
  <Override PartName="/ppt/slides/_rels/slide1.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26.xml.rels" ContentType="application/vnd.openxmlformats-package.relationships+xml"/>
  <Override PartName="/ppt/slides/_rels/slide13.xml.rels" ContentType="application/vnd.openxmlformats-package.relationships+xml"/>
  <Override PartName="/ppt/slides/_rels/slide25.xml.rels" ContentType="application/vnd.openxmlformats-package.relationships+xml"/>
  <Override PartName="/ppt/slides/_rels/slide12.xml.rels" ContentType="application/vnd.openxmlformats-package.relationships+xml"/>
  <Override PartName="/ppt/slides/_rels/slide24.xml.rels" ContentType="application/vnd.openxmlformats-package.relationships+xml"/>
  <Override PartName="/ppt/slides/_rels/slide9.xml.rels" ContentType="application/vnd.openxmlformats-package.relationships+xml"/>
  <Override PartName="/ppt/slides/_rels/slide11.xml.rels" ContentType="application/vnd.openxmlformats-package.relationships+xml"/>
  <Override PartName="/ppt/slides/_rels/slide23.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22.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25.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24.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23.xml" ContentType="application/vnd.openxmlformats-officedocument.presentationml.slide+xml"/>
  <Override PartName="/ppt/slides/slide6.xml" ContentType="application/vnd.openxmlformats-officedocument.presentationml.slide+xml"/>
  <Override PartName="/ppt/slides/slide22.xml" ContentType="application/vnd.openxmlformats-officedocument.presentationml.slide+xml"/>
  <Override PartName="/ppt/slides/slide26.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17.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_rels/notesSlide12.xml.rels" ContentType="application/vnd.openxmlformats-package.relationships+xml"/>
  <Override PartName="/ppt/notesSlides/_rels/notesSlide11.xml.rels" ContentType="application/vnd.openxmlformats-package.relationships+xml"/>
  <Override PartName="/ppt/notesSlides/_rels/notesSlide9.xml.rels" ContentType="application/vnd.openxmlformats-package.relationships+xml"/>
  <Override PartName="/ppt/notesSlides/_rels/notesSlide10.xml.rels" ContentType="application/vnd.openxmlformats-package.relationships+xml"/>
  <Override PartName="/ppt/notesSlides/_rels/notesSlide8.xml.rels" ContentType="application/vnd.openxmlformats-package.relationships+xml"/>
  <Override PartName="/ppt/notesSlides/_rels/notesSlide7.xml.rels" ContentType="application/vnd.openxmlformats-package.relationships+xml"/>
  <Override PartName="/ppt/notesSlides/_rels/notesSlide6.xml.rels" ContentType="application/vnd.openxmlformats-package.relationships+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 id="2147483670" r:id="rId13"/>
    <p:sldMasterId id="2147483672" r:id="rId14"/>
    <p:sldMasterId id="2147483674" r:id="rId15"/>
    <p:sldMasterId id="2147483676" r:id="rId16"/>
    <p:sldMasterId id="2147483678" r:id="rId17"/>
    <p:sldMasterId id="2147483680" r:id="rId18"/>
    <p:sldMasterId id="2147483682" r:id="rId19"/>
    <p:sldMasterId id="2147483684" r:id="rId20"/>
    <p:sldMasterId id="2147483686" r:id="rId21"/>
    <p:sldMasterId id="2147483688" r:id="rId22"/>
    <p:sldMasterId id="2147483690" r:id="rId23"/>
    <p:sldMasterId id="2147483692" r:id="rId24"/>
    <p:sldMasterId id="2147483694" r:id="rId25"/>
    <p:sldMasterId id="2147483696" r:id="rId26"/>
    <p:sldMasterId id="2147483698" r:id="rId27"/>
    <p:sldMasterId id="2147483700" r:id="rId28"/>
    <p:sldMasterId id="2147483702" r:id="rId29"/>
    <p:sldMasterId id="2147483704" r:id="rId30"/>
    <p:sldMasterId id="2147483706" r:id="rId31"/>
    <p:sldMasterId id="2147483708" r:id="rId32"/>
    <p:sldMasterId id="2147483710" r:id="rId33"/>
    <p:sldMasterId id="2147483712" r:id="rId34"/>
    <p:sldMasterId id="2147483714" r:id="rId35"/>
    <p:sldMasterId id="2147483716" r:id="rId36"/>
    <p:sldMasterId id="2147483718" r:id="rId37"/>
    <p:sldMasterId id="2147483720" r:id="rId38"/>
    <p:sldMasterId id="2147483722" r:id="rId39"/>
  </p:sldMasterIdLst>
  <p:notesMasterIdLst>
    <p:notesMasterId r:id="rId40"/>
  </p:notesMasterIdLst>
  <p:sldIdLst>
    <p:sldId id="256" r:id="rId41"/>
    <p:sldId id="257" r:id="rId42"/>
    <p:sldId id="258" r:id="rId43"/>
    <p:sldId id="259" r:id="rId44"/>
    <p:sldId id="260" r:id="rId45"/>
    <p:sldId id="261" r:id="rId46"/>
    <p:sldId id="262" r:id="rId47"/>
    <p:sldId id="263" r:id="rId48"/>
    <p:sldId id="264" r:id="rId49"/>
    <p:sldId id="265" r:id="rId50"/>
    <p:sldId id="266" r:id="rId51"/>
    <p:sldId id="267" r:id="rId52"/>
    <p:sldId id="268" r:id="rId53"/>
    <p:sldId id="269" r:id="rId54"/>
    <p:sldId id="270" r:id="rId55"/>
    <p:sldId id="271" r:id="rId56"/>
    <p:sldId id="272" r:id="rId57"/>
    <p:sldId id="273" r:id="rId58"/>
    <p:sldId id="274" r:id="rId59"/>
    <p:sldId id="275" r:id="rId60"/>
    <p:sldId id="276" r:id="rId61"/>
    <p:sldId id="277" r:id="rId62"/>
    <p:sldId id="278" r:id="rId63"/>
    <p:sldId id="279" r:id="rId64"/>
    <p:sldId id="280" r:id="rId65"/>
    <p:sldId id="281" r:id="rId66"/>
  </p:sldIdLst>
  <p:sldSz cx="10080625" cy="567055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slideMaster" Target="slideMasters/slideMaster17.xml"/><Relationship Id="rId19" Type="http://schemas.openxmlformats.org/officeDocument/2006/relationships/slideMaster" Target="slideMasters/slideMaster18.xml"/><Relationship Id="rId20" Type="http://schemas.openxmlformats.org/officeDocument/2006/relationships/slideMaster" Target="slideMasters/slideMaster19.xml"/><Relationship Id="rId21" Type="http://schemas.openxmlformats.org/officeDocument/2006/relationships/slideMaster" Target="slideMasters/slideMaster20.xml"/><Relationship Id="rId22" Type="http://schemas.openxmlformats.org/officeDocument/2006/relationships/slideMaster" Target="slideMasters/slideMaster21.xml"/><Relationship Id="rId23" Type="http://schemas.openxmlformats.org/officeDocument/2006/relationships/slideMaster" Target="slideMasters/slideMaster22.xml"/><Relationship Id="rId24" Type="http://schemas.openxmlformats.org/officeDocument/2006/relationships/slideMaster" Target="slideMasters/slideMaster23.xml"/><Relationship Id="rId25" Type="http://schemas.openxmlformats.org/officeDocument/2006/relationships/slideMaster" Target="slideMasters/slideMaster24.xml"/><Relationship Id="rId26" Type="http://schemas.openxmlformats.org/officeDocument/2006/relationships/slideMaster" Target="slideMasters/slideMaster25.xml"/><Relationship Id="rId27" Type="http://schemas.openxmlformats.org/officeDocument/2006/relationships/slideMaster" Target="slideMasters/slideMaster26.xml"/><Relationship Id="rId28" Type="http://schemas.openxmlformats.org/officeDocument/2006/relationships/slideMaster" Target="slideMasters/slideMaster27.xml"/><Relationship Id="rId29" Type="http://schemas.openxmlformats.org/officeDocument/2006/relationships/slideMaster" Target="slideMasters/slideMaster28.xml"/><Relationship Id="rId30" Type="http://schemas.openxmlformats.org/officeDocument/2006/relationships/slideMaster" Target="slideMasters/slideMaster29.xml"/><Relationship Id="rId31" Type="http://schemas.openxmlformats.org/officeDocument/2006/relationships/slideMaster" Target="slideMasters/slideMaster30.xml"/><Relationship Id="rId32" Type="http://schemas.openxmlformats.org/officeDocument/2006/relationships/slideMaster" Target="slideMasters/slideMaster31.xml"/><Relationship Id="rId33" Type="http://schemas.openxmlformats.org/officeDocument/2006/relationships/slideMaster" Target="slideMasters/slideMaster32.xml"/><Relationship Id="rId34" Type="http://schemas.openxmlformats.org/officeDocument/2006/relationships/slideMaster" Target="slideMasters/slideMaster33.xml"/><Relationship Id="rId35" Type="http://schemas.openxmlformats.org/officeDocument/2006/relationships/slideMaster" Target="slideMasters/slideMaster34.xml"/><Relationship Id="rId36" Type="http://schemas.openxmlformats.org/officeDocument/2006/relationships/slideMaster" Target="slideMasters/slideMaster35.xml"/><Relationship Id="rId37" Type="http://schemas.openxmlformats.org/officeDocument/2006/relationships/slideMaster" Target="slideMasters/slideMaster36.xml"/><Relationship Id="rId38" Type="http://schemas.openxmlformats.org/officeDocument/2006/relationships/slideMaster" Target="slideMasters/slideMaster37.xml"/><Relationship Id="rId39" Type="http://schemas.openxmlformats.org/officeDocument/2006/relationships/slideMaster" Target="slideMasters/slideMaster38.xml"/><Relationship Id="rId40" Type="http://schemas.openxmlformats.org/officeDocument/2006/relationships/notesMaster" Target="notesMasters/notesMaster1.xml"/><Relationship Id="rId41" Type="http://schemas.openxmlformats.org/officeDocument/2006/relationships/slide" Target="slides/slide1.xml"/><Relationship Id="rId42" Type="http://schemas.openxmlformats.org/officeDocument/2006/relationships/slide" Target="slides/slide2.xml"/><Relationship Id="rId43" Type="http://schemas.openxmlformats.org/officeDocument/2006/relationships/slide" Target="slides/slide3.xml"/><Relationship Id="rId44" Type="http://schemas.openxmlformats.org/officeDocument/2006/relationships/slide" Target="slides/slide4.xml"/><Relationship Id="rId45" Type="http://schemas.openxmlformats.org/officeDocument/2006/relationships/slide" Target="slides/slide5.xml"/><Relationship Id="rId46" Type="http://schemas.openxmlformats.org/officeDocument/2006/relationships/slide" Target="slides/slide6.xml"/><Relationship Id="rId47" Type="http://schemas.openxmlformats.org/officeDocument/2006/relationships/slide" Target="slides/slide7.xml"/><Relationship Id="rId48" Type="http://schemas.openxmlformats.org/officeDocument/2006/relationships/slide" Target="slides/slide8.xml"/><Relationship Id="rId49" Type="http://schemas.openxmlformats.org/officeDocument/2006/relationships/slide" Target="slides/slide9.xml"/><Relationship Id="rId50" Type="http://schemas.openxmlformats.org/officeDocument/2006/relationships/slide" Target="slides/slide10.xml"/><Relationship Id="rId51" Type="http://schemas.openxmlformats.org/officeDocument/2006/relationships/slide" Target="slides/slide11.xml"/><Relationship Id="rId52" Type="http://schemas.openxmlformats.org/officeDocument/2006/relationships/slide" Target="slides/slide12.xml"/><Relationship Id="rId53" Type="http://schemas.openxmlformats.org/officeDocument/2006/relationships/slide" Target="slides/slide13.xml"/><Relationship Id="rId54" Type="http://schemas.openxmlformats.org/officeDocument/2006/relationships/slide" Target="slides/slide14.xml"/><Relationship Id="rId55" Type="http://schemas.openxmlformats.org/officeDocument/2006/relationships/slide" Target="slides/slide15.xml"/><Relationship Id="rId56" Type="http://schemas.openxmlformats.org/officeDocument/2006/relationships/slide" Target="slides/slide16.xml"/><Relationship Id="rId57" Type="http://schemas.openxmlformats.org/officeDocument/2006/relationships/slide" Target="slides/slide17.xml"/><Relationship Id="rId58" Type="http://schemas.openxmlformats.org/officeDocument/2006/relationships/slide" Target="slides/slide18.xml"/><Relationship Id="rId59" Type="http://schemas.openxmlformats.org/officeDocument/2006/relationships/slide" Target="slides/slide19.xml"/><Relationship Id="rId60" Type="http://schemas.openxmlformats.org/officeDocument/2006/relationships/slide" Target="slides/slide20.xml"/><Relationship Id="rId61" Type="http://schemas.openxmlformats.org/officeDocument/2006/relationships/slide" Target="slides/slide21.xml"/><Relationship Id="rId62" Type="http://schemas.openxmlformats.org/officeDocument/2006/relationships/slide" Target="slides/slide22.xml"/><Relationship Id="rId63" Type="http://schemas.openxmlformats.org/officeDocument/2006/relationships/slide" Target="slides/slide23.xml"/><Relationship Id="rId64" Type="http://schemas.openxmlformats.org/officeDocument/2006/relationships/slide" Target="slides/slide24.xml"/><Relationship Id="rId65" Type="http://schemas.openxmlformats.org/officeDocument/2006/relationships/slide" Target="slides/slide25.xml"/><Relationship Id="rId66" Type="http://schemas.openxmlformats.org/officeDocument/2006/relationships/slide" Target="slides/slide26.xml"/><Relationship Id="rId67"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39.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5"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en-US" sz="1800" spc="-1" strike="noStrike">
                <a:solidFill>
                  <a:schemeClr val="dk1"/>
                </a:solidFill>
                <a:latin typeface="Arial"/>
              </a:rPr>
              <a:t>Cliquez pour déplacer la diapo</a:t>
            </a:r>
            <a:endParaRPr b="0" lang="en-US" sz="1800" spc="-1" strike="noStrike">
              <a:solidFill>
                <a:schemeClr val="dk1"/>
              </a:solidFill>
              <a:latin typeface="Arial"/>
            </a:endParaRPr>
          </a:p>
        </p:txBody>
      </p:sp>
      <p:sp>
        <p:nvSpPr>
          <p:cNvPr id="986"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216000">
              <a:buNone/>
            </a:pPr>
            <a:r>
              <a:rPr b="0" lang="fr-FR" sz="2000" spc="-1" strike="noStrike">
                <a:solidFill>
                  <a:srgbClr val="000000"/>
                </a:solidFill>
                <a:latin typeface="Arial"/>
              </a:rPr>
              <a:t>Cliquez pour modifier le format des notes</a:t>
            </a:r>
            <a:endParaRPr b="0" lang="fr-FR" sz="2000" spc="-1" strike="noStrike">
              <a:solidFill>
                <a:srgbClr val="000000"/>
              </a:solidFill>
              <a:latin typeface="Arial"/>
            </a:endParaRPr>
          </a:p>
        </p:txBody>
      </p:sp>
      <p:sp>
        <p:nvSpPr>
          <p:cNvPr id="987"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fr-FR" sz="1400" spc="-1" strike="noStrike">
                <a:solidFill>
                  <a:srgbClr val="000000"/>
                </a:solidFill>
                <a:latin typeface="Times New Roman"/>
              </a:rPr>
              <a:t>&lt;en-tête&gt;</a:t>
            </a:r>
            <a:endParaRPr b="0" lang="fr-FR" sz="1400" spc="-1" strike="noStrike">
              <a:solidFill>
                <a:srgbClr val="000000"/>
              </a:solidFill>
              <a:latin typeface="Times New Roman"/>
            </a:endParaRPr>
          </a:p>
        </p:txBody>
      </p:sp>
      <p:sp>
        <p:nvSpPr>
          <p:cNvPr id="988" name="PlaceHolder 4"/>
          <p:cNvSpPr>
            <a:spLocks noGrp="1"/>
          </p:cNvSpPr>
          <p:nvPr>
            <p:ph type="dt" idx="3"/>
          </p:nvPr>
        </p:nvSpPr>
        <p:spPr>
          <a:xfrm>
            <a:off x="4278960" y="0"/>
            <a:ext cx="3280680" cy="534240"/>
          </a:xfrm>
          <a:prstGeom prst="rect">
            <a:avLst/>
          </a:prstGeom>
          <a:noFill/>
          <a:ln w="0">
            <a:noFill/>
          </a:ln>
        </p:spPr>
        <p:txBody>
          <a:bodyPr lIns="0" rIns="0" tIns="0" bIns="0" anchor="t">
            <a:noAutofit/>
          </a:bodyPr>
          <a:lstStyle>
            <a:lvl1pPr indent="0" algn="r">
              <a:buNone/>
              <a:defRPr b="0" lang="fr-FR" sz="1400" spc="-1" strike="noStrike">
                <a:solidFill>
                  <a:srgbClr val="000000"/>
                </a:solidFill>
                <a:latin typeface="Times New Roman"/>
              </a:defRPr>
            </a:lvl1pPr>
          </a:lstStyle>
          <a:p>
            <a:pPr indent="0" algn="r">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989" name="PlaceHolder 5"/>
          <p:cNvSpPr>
            <a:spLocks noGrp="1"/>
          </p:cNvSpPr>
          <p:nvPr>
            <p:ph type="ftr" idx="4"/>
          </p:nvPr>
        </p:nvSpPr>
        <p:spPr>
          <a:xfrm>
            <a:off x="0" y="10157400"/>
            <a:ext cx="3280680" cy="534240"/>
          </a:xfrm>
          <a:prstGeom prst="rect">
            <a:avLst/>
          </a:prstGeom>
          <a:noFill/>
          <a:ln w="0">
            <a:noFill/>
          </a:ln>
        </p:spPr>
        <p:txBody>
          <a:bodyPr lIns="0" rIns="0" tIns="0" bIns="0" anchor="b">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990" name="PlaceHolder 6"/>
          <p:cNvSpPr>
            <a:spLocks noGrp="1"/>
          </p:cNvSpPr>
          <p:nvPr>
            <p:ph type="sldNum" idx="5"/>
          </p:nvPr>
        </p:nvSpPr>
        <p:spPr>
          <a:xfrm>
            <a:off x="4278960" y="10157400"/>
            <a:ext cx="3280680" cy="534240"/>
          </a:xfrm>
          <a:prstGeom prst="rect">
            <a:avLst/>
          </a:prstGeom>
          <a:noFill/>
          <a:ln w="0">
            <a:noFill/>
          </a:ln>
        </p:spPr>
        <p:txBody>
          <a:bodyPr lIns="0" rIns="0" tIns="0" bIns="0" anchor="b">
            <a:noAutofit/>
          </a:bodyPr>
          <a:lstStyle>
            <a:lvl1pPr indent="0" algn="r">
              <a:buNone/>
              <a:defRPr b="0" lang="fr-FR" sz="1400" spc="-1" strike="noStrike">
                <a:solidFill>
                  <a:srgbClr val="000000"/>
                </a:solidFill>
                <a:latin typeface="Times New Roman"/>
              </a:defRPr>
            </a:lvl1pPr>
          </a:lstStyle>
          <a:p>
            <a:pPr indent="0" algn="r">
              <a:buNone/>
            </a:pPr>
            <a:fld id="{F55CE729-DDDE-4B4E-9C56-8F23A048997B}"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6" name="PlaceHolder 1"/>
          <p:cNvSpPr>
            <a:spLocks noGrp="1"/>
          </p:cNvSpPr>
          <p:nvPr>
            <p:ph type="sldImg"/>
          </p:nvPr>
        </p:nvSpPr>
        <p:spPr>
          <a:xfrm>
            <a:off x="217440" y="812880"/>
            <a:ext cx="7124400" cy="4008240"/>
          </a:xfrm>
          <a:prstGeom prst="rect">
            <a:avLst/>
          </a:prstGeom>
          <a:ln w="0">
            <a:noFill/>
          </a:ln>
        </p:spPr>
      </p:sp>
      <p:sp>
        <p:nvSpPr>
          <p:cNvPr id="1777" name="PlaceHolder 2"/>
          <p:cNvSpPr>
            <a:spLocks noGrp="1"/>
          </p:cNvSpPr>
          <p:nvPr>
            <p:ph type="body"/>
          </p:nvPr>
        </p:nvSpPr>
        <p:spPr>
          <a:xfrm>
            <a:off x="756000" y="5078520"/>
            <a:ext cx="6047280" cy="4810680"/>
          </a:xfrm>
          <a:prstGeom prst="rect">
            <a:avLst/>
          </a:prstGeom>
          <a:noFill/>
          <a:ln w="0">
            <a:noFill/>
          </a:ln>
        </p:spPr>
        <p:txBody>
          <a:bodyPr lIns="0" rIns="0" tIns="0" bIns="0" anchor="t">
            <a:noAutofit/>
          </a:bodyPr>
          <a:p>
            <a:pPr marL="216000" indent="0" algn="just">
              <a:lnSpc>
                <a:spcPct val="100000"/>
              </a:lnSpc>
              <a:buNone/>
            </a:pPr>
            <a:r>
              <a:rPr b="1" lang="fr-FR" sz="2000" spc="-1" strike="noStrike">
                <a:solidFill>
                  <a:srgbClr val="000000"/>
                </a:solidFill>
                <a:latin typeface="Arial"/>
              </a:rPr>
              <a:t>La cellule : </a:t>
            </a:r>
            <a:endParaRPr b="0" lang="fr-FR" sz="2000" spc="-1" strike="noStrike">
              <a:solidFill>
                <a:srgbClr val="000000"/>
              </a:solidFill>
              <a:latin typeface="Arial"/>
            </a:endParaRPr>
          </a:p>
          <a:p>
            <a:pPr marL="216000" indent="0" algn="just">
              <a:lnSpc>
                <a:spcPct val="100000"/>
              </a:lnSpc>
              <a:buNone/>
            </a:pPr>
            <a:r>
              <a:rPr b="0" lang="fr-FR" sz="2000" spc="-1" strike="noStrike">
                <a:solidFill>
                  <a:srgbClr val="000000"/>
                </a:solidFill>
                <a:latin typeface="Arial"/>
              </a:rPr>
              <a:t>C’est le composant élémentaire d’une batterie Lithium-ion, qui renferme l’ensemble des matériaux précieux, et où se déroule la totalité des phénomènes électro-chimiques d’une batterie.</a:t>
            </a:r>
            <a:endParaRPr b="0" lang="fr-FR" sz="2000" spc="-1" strike="noStrike">
              <a:solidFill>
                <a:srgbClr val="000000"/>
              </a:solidFill>
              <a:latin typeface="Arial"/>
            </a:endParaRPr>
          </a:p>
          <a:p>
            <a:pPr marL="216000" indent="0" algn="just">
              <a:lnSpc>
                <a:spcPct val="100000"/>
              </a:lnSpc>
              <a:buNone/>
            </a:pPr>
            <a:endParaRPr b="0" lang="fr-FR" sz="2000" spc="-1" strike="noStrike">
              <a:solidFill>
                <a:srgbClr val="000000"/>
              </a:solidFill>
              <a:latin typeface="Arial"/>
            </a:endParaRPr>
          </a:p>
          <a:p>
            <a:pPr marL="216000" indent="0" algn="just">
              <a:lnSpc>
                <a:spcPct val="100000"/>
              </a:lnSpc>
              <a:buNone/>
            </a:pPr>
            <a:r>
              <a:rPr b="1" lang="fr-FR" sz="2000" spc="-1" strike="noStrike">
                <a:solidFill>
                  <a:srgbClr val="000000"/>
                </a:solidFill>
                <a:latin typeface="Arial"/>
              </a:rPr>
              <a:t>Un module :</a:t>
            </a:r>
            <a:endParaRPr b="0" lang="fr-FR" sz="2000" spc="-1" strike="noStrike">
              <a:solidFill>
                <a:srgbClr val="000000"/>
              </a:solidFill>
              <a:latin typeface="Arial"/>
            </a:endParaRPr>
          </a:p>
          <a:p>
            <a:pPr marL="216000" indent="0" algn="just">
              <a:lnSpc>
                <a:spcPct val="100000"/>
              </a:lnSpc>
              <a:buNone/>
            </a:pPr>
            <a:r>
              <a:rPr b="0" lang="fr-FR" sz="2000" spc="-1" strike="noStrike">
                <a:solidFill>
                  <a:srgbClr val="000000"/>
                </a:solidFill>
                <a:latin typeface="Arial"/>
              </a:rPr>
              <a:t>Il est composé de plusieurs cellules, selon une organisation totalement dépendante des besoins en performances du constructeur automobile. C’est pourquoi son design et sa conception sont souvent effectués à travers un partenariat de développement entre le fabricant de cellules et le constructeur automobile.</a:t>
            </a:r>
            <a:endParaRPr b="0" lang="fr-FR" sz="2000" spc="-1" strike="noStrike">
              <a:solidFill>
                <a:srgbClr val="000000"/>
              </a:solidFill>
              <a:latin typeface="Arial"/>
            </a:endParaRPr>
          </a:p>
          <a:p>
            <a:pPr marL="216000" indent="0" algn="just">
              <a:lnSpc>
                <a:spcPct val="100000"/>
              </a:lnSpc>
              <a:buNone/>
            </a:pPr>
            <a:endParaRPr b="0" lang="fr-FR" sz="2000" spc="-1" strike="noStrike">
              <a:solidFill>
                <a:srgbClr val="000000"/>
              </a:solidFill>
              <a:latin typeface="Arial"/>
            </a:endParaRPr>
          </a:p>
          <a:p>
            <a:pPr marL="216000" indent="0" algn="just">
              <a:lnSpc>
                <a:spcPct val="100000"/>
              </a:lnSpc>
              <a:buNone/>
            </a:pPr>
            <a:r>
              <a:rPr b="1" lang="fr-FR" sz="2000" spc="-1" strike="noStrike">
                <a:solidFill>
                  <a:srgbClr val="000000"/>
                </a:solidFill>
                <a:latin typeface="Arial"/>
              </a:rPr>
              <a:t>Le pack batterie :</a:t>
            </a:r>
            <a:endParaRPr b="0" lang="fr-FR" sz="2000" spc="-1" strike="noStrike">
              <a:solidFill>
                <a:srgbClr val="000000"/>
              </a:solidFill>
              <a:latin typeface="Arial"/>
            </a:endParaRPr>
          </a:p>
          <a:p>
            <a:pPr marL="216000" indent="0" algn="just">
              <a:lnSpc>
                <a:spcPct val="100000"/>
              </a:lnSpc>
              <a:buNone/>
            </a:pPr>
            <a:r>
              <a:rPr b="0" lang="fr-FR" sz="2000" spc="-1" strike="noStrike">
                <a:solidFill>
                  <a:srgbClr val="000000"/>
                </a:solidFill>
                <a:latin typeface="Arial"/>
              </a:rPr>
              <a:t>Il s’agit ici du bloc final, de plusieurs centaines de kilogrammes venant à être incorporer au sein de la voiture. Il est la plupart du temps conçu chez le fabricant automobile, étant donné que chacun d’entre eux possèdent des designs différents en fonction des véhicules qu’ils souhaitent équiper. Le pack batterie est composé d’une coque qui renferme plusieurs modules.</a:t>
            </a:r>
            <a:endParaRPr b="0" lang="fr-FR" sz="2000" spc="-1" strike="noStrike">
              <a:solidFill>
                <a:srgbClr val="000000"/>
              </a:solidFill>
              <a:latin typeface="Arial"/>
            </a:endParaRPr>
          </a:p>
        </p:txBody>
      </p:sp>
      <p:sp>
        <p:nvSpPr>
          <p:cNvPr id="1778" name="PlaceHolder 3"/>
          <p:cNvSpPr>
            <a:spLocks noGrp="1"/>
          </p:cNvSpPr>
          <p:nvPr>
            <p:ph type="sldNum" idx="26"/>
          </p:nvPr>
        </p:nvSpPr>
        <p:spPr>
          <a:xfrm>
            <a:off x="4278960" y="10157400"/>
            <a:ext cx="3280320" cy="533880"/>
          </a:xfrm>
          <a:prstGeom prst="rect">
            <a:avLst/>
          </a:prstGeom>
          <a:noFill/>
          <a:ln w="0">
            <a:noFill/>
          </a:ln>
        </p:spPr>
        <p:txBody>
          <a:bodyPr lIns="0" rIns="0" tIns="0" bIns="0" anchor="b">
            <a:noAutofit/>
          </a:bodyPr>
          <a:lstStyle>
            <a:lvl1pPr indent="0" algn="r">
              <a:lnSpc>
                <a:spcPct val="100000"/>
              </a:lnSpc>
              <a:buNone/>
              <a:tabLst>
                <a:tab algn="l" pos="0"/>
              </a:tabLst>
              <a:defRPr b="0" lang="fr-FR" sz="1400" spc="-1" strike="noStrike">
                <a:solidFill>
                  <a:srgbClr val="000000"/>
                </a:solidFill>
                <a:latin typeface="Times New Roman"/>
              </a:defRPr>
            </a:lvl1pPr>
          </a:lstStyle>
          <a:p>
            <a:pPr indent="0" algn="r">
              <a:lnSpc>
                <a:spcPct val="100000"/>
              </a:lnSpc>
              <a:buNone/>
              <a:tabLst>
                <a:tab algn="l" pos="0"/>
              </a:tabLst>
            </a:pPr>
            <a:fld id="{10A3E519-BF3E-4DDD-9BB3-5D3503F73946}"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9" name="PlaceHolder 1"/>
          <p:cNvSpPr>
            <a:spLocks noGrp="1"/>
          </p:cNvSpPr>
          <p:nvPr>
            <p:ph type="sldImg"/>
          </p:nvPr>
        </p:nvSpPr>
        <p:spPr>
          <a:xfrm>
            <a:off x="217440" y="812880"/>
            <a:ext cx="7124400" cy="4008240"/>
          </a:xfrm>
          <a:prstGeom prst="rect">
            <a:avLst/>
          </a:prstGeom>
          <a:ln w="0">
            <a:noFill/>
          </a:ln>
        </p:spPr>
      </p:sp>
      <p:sp>
        <p:nvSpPr>
          <p:cNvPr id="1780" name="PlaceHolder 2"/>
          <p:cNvSpPr>
            <a:spLocks noGrp="1"/>
          </p:cNvSpPr>
          <p:nvPr>
            <p:ph type="body"/>
          </p:nvPr>
        </p:nvSpPr>
        <p:spPr>
          <a:xfrm>
            <a:off x="756000" y="5078520"/>
            <a:ext cx="6047280" cy="481068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Arial"/>
              </a:rPr>
              <a:t>Electrodes : Au nombre de deux, il s’agit des deux bornes positive et négative (+ et -) où se déroulent les réactions électrochimiques qui permettent d’extraire l’énergie désirée. Elles contiennent les métaux rares tels que le lithium, le graphite, le cobalt, et bien d’autres.</a:t>
            </a:r>
            <a:endParaRPr b="0" lang="fr-FR" sz="2000" spc="-1" strike="noStrike">
              <a:solidFill>
                <a:srgbClr val="000000"/>
              </a:solidFill>
              <a:latin typeface="Arial"/>
            </a:endParaRPr>
          </a:p>
          <a:p>
            <a:pPr marL="216000" indent="0">
              <a:lnSpc>
                <a:spcPct val="100000"/>
              </a:lnSpc>
              <a:buNone/>
              <a:tabLst>
                <a:tab algn="l" pos="0"/>
              </a:tabLst>
            </a:pPr>
            <a:endParaRPr b="0" lang="fr-FR" sz="2000" spc="-1" strike="noStrike">
              <a:solidFill>
                <a:srgbClr val="000000"/>
              </a:solidFill>
              <a:latin typeface="Arial"/>
            </a:endParaRPr>
          </a:p>
          <a:p>
            <a:pPr marL="216000" indent="0">
              <a:lnSpc>
                <a:spcPct val="100000"/>
              </a:lnSpc>
              <a:buNone/>
              <a:tabLst>
                <a:tab algn="l" pos="0"/>
              </a:tabLst>
            </a:pPr>
            <a:r>
              <a:rPr b="0" lang="fr-FR" sz="2000" spc="-1" strike="noStrike">
                <a:solidFill>
                  <a:srgbClr val="000000"/>
                </a:solidFill>
                <a:latin typeface="Arial"/>
              </a:rPr>
              <a:t>Collecteurs de courants : Supportant les électrodes, ils sont ici pour (comme leur nom l’indique) récupérer le courant électrique issu des réactions ayant lieu aux électrodes afin de pouvoir le transmettre. Ils se trouvent sous forme de feuillards d’aluminium (à la borne positive) et de cuivre (à la borne négative).</a:t>
            </a:r>
            <a:endParaRPr b="0" lang="fr-FR" sz="2000" spc="-1" strike="noStrike">
              <a:solidFill>
                <a:srgbClr val="000000"/>
              </a:solidFill>
              <a:latin typeface="Arial"/>
            </a:endParaRPr>
          </a:p>
          <a:p>
            <a:pPr marL="216000" indent="0">
              <a:lnSpc>
                <a:spcPct val="100000"/>
              </a:lnSpc>
              <a:buNone/>
              <a:tabLst>
                <a:tab algn="l" pos="0"/>
              </a:tabLst>
            </a:pPr>
            <a:endParaRPr b="0" lang="fr-FR" sz="2000" spc="-1" strike="noStrike">
              <a:solidFill>
                <a:srgbClr val="000000"/>
              </a:solidFill>
              <a:latin typeface="Arial"/>
            </a:endParaRPr>
          </a:p>
          <a:p>
            <a:pPr marL="216000" indent="0">
              <a:lnSpc>
                <a:spcPct val="100000"/>
              </a:lnSpc>
              <a:buNone/>
              <a:tabLst>
                <a:tab algn="l" pos="0"/>
              </a:tabLst>
            </a:pPr>
            <a:r>
              <a:rPr b="0" lang="fr-FR" sz="2000" spc="-1" strike="noStrike">
                <a:solidFill>
                  <a:srgbClr val="000000"/>
                </a:solidFill>
                <a:latin typeface="Arial"/>
              </a:rPr>
              <a:t>Electrolyte : Constitué d’un sel de lithium dissous dans un solvant organique, ce liquide permet le déplacement des ions lithium d’une électrode à l’autre afin que les réactions électrochimiques aient lieu.</a:t>
            </a:r>
            <a:endParaRPr b="0" lang="fr-FR" sz="2000" spc="-1" strike="noStrike">
              <a:solidFill>
                <a:srgbClr val="000000"/>
              </a:solidFill>
              <a:latin typeface="Arial"/>
            </a:endParaRPr>
          </a:p>
          <a:p>
            <a:pPr marL="216000" indent="0">
              <a:lnSpc>
                <a:spcPct val="100000"/>
              </a:lnSpc>
              <a:buNone/>
              <a:tabLst>
                <a:tab algn="l" pos="0"/>
              </a:tabLst>
            </a:pPr>
            <a:endParaRPr b="0" lang="fr-FR" sz="2000" spc="-1" strike="noStrike">
              <a:solidFill>
                <a:srgbClr val="000000"/>
              </a:solidFill>
              <a:latin typeface="Arial"/>
            </a:endParaRPr>
          </a:p>
          <a:p>
            <a:pPr marL="216000" indent="0">
              <a:lnSpc>
                <a:spcPct val="100000"/>
              </a:lnSpc>
              <a:buNone/>
              <a:tabLst>
                <a:tab algn="l" pos="0"/>
              </a:tabLst>
            </a:pPr>
            <a:r>
              <a:rPr b="0" lang="fr-FR" sz="2000" spc="-1" strike="noStrike">
                <a:solidFill>
                  <a:srgbClr val="000000"/>
                </a:solidFill>
                <a:latin typeface="Arial"/>
              </a:rPr>
              <a:t>Séparateur poreux : Majoritairement composé de polymères, cet élément assure le passage des ions d’une électrode à l’autre en évitant tout contact entre les deux électrodes, phénomène qui entrainerait le mal fonctionnement de la cellule.</a:t>
            </a:r>
            <a:endParaRPr b="0" lang="fr-FR" sz="2000" spc="-1" strike="noStrike">
              <a:solidFill>
                <a:srgbClr val="000000"/>
              </a:solidFill>
              <a:latin typeface="Arial"/>
            </a:endParaRPr>
          </a:p>
          <a:p>
            <a:pPr marL="216000" indent="0">
              <a:lnSpc>
                <a:spcPct val="100000"/>
              </a:lnSpc>
              <a:buNone/>
              <a:tabLst>
                <a:tab algn="l" pos="0"/>
              </a:tabLst>
            </a:pPr>
            <a:endParaRPr b="0" lang="fr-FR" sz="2000" spc="-1" strike="noStrike">
              <a:solidFill>
                <a:srgbClr val="000000"/>
              </a:solidFill>
              <a:latin typeface="Arial"/>
            </a:endParaRPr>
          </a:p>
          <a:p>
            <a:pPr marL="216000" indent="0">
              <a:lnSpc>
                <a:spcPct val="100000"/>
              </a:lnSpc>
              <a:buNone/>
              <a:tabLst>
                <a:tab algn="l" pos="0"/>
              </a:tabLst>
            </a:pPr>
            <a:r>
              <a:rPr b="0" lang="fr-FR" sz="2000" spc="-1" strike="noStrike">
                <a:solidFill>
                  <a:srgbClr val="000000"/>
                </a:solidFill>
                <a:latin typeface="Arial"/>
              </a:rPr>
              <a:t>Enveloppe rigide ou souple : Ce boitier sert tout simplement à contenir l’ensemble des éléments cités auparavant. Il est en général composé de plastiques, polymères, et aluminium, mais sa composition et sa structure dépendent du format de cellules que souhaite produire le fabricant</a:t>
            </a:r>
            <a:endParaRPr b="0" lang="fr-FR" sz="2000" spc="-1" strike="noStrike">
              <a:solidFill>
                <a:srgbClr val="000000"/>
              </a:solidFill>
              <a:latin typeface="Arial"/>
            </a:endParaRPr>
          </a:p>
        </p:txBody>
      </p:sp>
      <p:sp>
        <p:nvSpPr>
          <p:cNvPr id="1781" name="PlaceHolder 3"/>
          <p:cNvSpPr>
            <a:spLocks noGrp="1"/>
          </p:cNvSpPr>
          <p:nvPr>
            <p:ph type="sldNum" idx="27"/>
          </p:nvPr>
        </p:nvSpPr>
        <p:spPr>
          <a:xfrm>
            <a:off x="4278960" y="10157400"/>
            <a:ext cx="3280320" cy="533880"/>
          </a:xfrm>
          <a:prstGeom prst="rect">
            <a:avLst/>
          </a:prstGeom>
          <a:noFill/>
          <a:ln w="0">
            <a:noFill/>
          </a:ln>
        </p:spPr>
        <p:txBody>
          <a:bodyPr lIns="0" rIns="0" tIns="0" bIns="0" anchor="b">
            <a:noAutofit/>
          </a:bodyPr>
          <a:lstStyle>
            <a:lvl1pPr indent="0" algn="r">
              <a:lnSpc>
                <a:spcPct val="100000"/>
              </a:lnSpc>
              <a:buNone/>
              <a:tabLst>
                <a:tab algn="l" pos="0"/>
              </a:tabLst>
              <a:defRPr b="0" lang="fr-FR" sz="1400" spc="-1" strike="noStrike">
                <a:solidFill>
                  <a:srgbClr val="000000"/>
                </a:solidFill>
                <a:latin typeface="Times New Roman"/>
              </a:defRPr>
            </a:lvl1pPr>
          </a:lstStyle>
          <a:p>
            <a:pPr indent="0" algn="r">
              <a:lnSpc>
                <a:spcPct val="100000"/>
              </a:lnSpc>
              <a:buNone/>
              <a:tabLst>
                <a:tab algn="l" pos="0"/>
              </a:tabLst>
            </a:pPr>
            <a:fld id="{9E556E4A-B4CD-46E1-9F09-C3776992EDF1}"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2" name="PlaceHolder 1"/>
          <p:cNvSpPr>
            <a:spLocks noGrp="1"/>
          </p:cNvSpPr>
          <p:nvPr>
            <p:ph type="sldImg"/>
          </p:nvPr>
        </p:nvSpPr>
        <p:spPr>
          <a:xfrm>
            <a:off x="217440" y="812880"/>
            <a:ext cx="7124400" cy="4008240"/>
          </a:xfrm>
          <a:prstGeom prst="rect">
            <a:avLst/>
          </a:prstGeom>
          <a:ln w="0">
            <a:noFill/>
          </a:ln>
        </p:spPr>
      </p:sp>
      <p:sp>
        <p:nvSpPr>
          <p:cNvPr id="1783" name="PlaceHolder 2"/>
          <p:cNvSpPr>
            <a:spLocks noGrp="1"/>
          </p:cNvSpPr>
          <p:nvPr>
            <p:ph type="body"/>
          </p:nvPr>
        </p:nvSpPr>
        <p:spPr>
          <a:xfrm>
            <a:off x="756000" y="5078520"/>
            <a:ext cx="6047280" cy="4810680"/>
          </a:xfrm>
          <a:prstGeom prst="rect">
            <a:avLst/>
          </a:prstGeom>
          <a:noFill/>
          <a:ln w="0">
            <a:noFill/>
          </a:ln>
        </p:spPr>
        <p:txBody>
          <a:bodyPr lIns="0" rIns="0" tIns="0" bIns="0" anchor="t">
            <a:noAutofit/>
          </a:bodyPr>
          <a:p>
            <a:pPr marL="216000" indent="-216000">
              <a:buNone/>
            </a:pPr>
            <a:endParaRPr b="0" lang="fr-FR" sz="1800" spc="-1" strike="noStrike">
              <a:solidFill>
                <a:srgbClr val="000000"/>
              </a:solidFill>
              <a:latin typeface="Arial"/>
            </a:endParaRPr>
          </a:p>
        </p:txBody>
      </p:sp>
      <p:sp>
        <p:nvSpPr>
          <p:cNvPr id="1784" name="PlaceHolder 3"/>
          <p:cNvSpPr>
            <a:spLocks noGrp="1"/>
          </p:cNvSpPr>
          <p:nvPr>
            <p:ph type="sldNum" idx="28"/>
          </p:nvPr>
        </p:nvSpPr>
        <p:spPr>
          <a:xfrm>
            <a:off x="4278960" y="10157400"/>
            <a:ext cx="3280320" cy="533880"/>
          </a:xfrm>
          <a:prstGeom prst="rect">
            <a:avLst/>
          </a:prstGeom>
          <a:noFill/>
          <a:ln w="0">
            <a:noFill/>
          </a:ln>
        </p:spPr>
        <p:txBody>
          <a:bodyPr lIns="0" rIns="0" tIns="0" bIns="0" anchor="b">
            <a:noAutofit/>
          </a:bodyPr>
          <a:lstStyle>
            <a:lvl1pPr indent="0" algn="r">
              <a:lnSpc>
                <a:spcPct val="100000"/>
              </a:lnSpc>
              <a:buNone/>
              <a:tabLst>
                <a:tab algn="l" pos="0"/>
              </a:tabLst>
              <a:defRPr b="0" lang="fr-FR" sz="1400" spc="-1" strike="noStrike">
                <a:solidFill>
                  <a:srgbClr val="000000"/>
                </a:solidFill>
                <a:latin typeface="Times New Roman"/>
              </a:defRPr>
            </a:lvl1pPr>
          </a:lstStyle>
          <a:p>
            <a:pPr indent="0" algn="r">
              <a:lnSpc>
                <a:spcPct val="100000"/>
              </a:lnSpc>
              <a:buNone/>
              <a:tabLst>
                <a:tab algn="l" pos="0"/>
              </a:tabLst>
            </a:pPr>
            <a:fld id="{60529971-2273-45A2-AF7F-D58106667C36}"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4" name="PlaceHolder 1"/>
          <p:cNvSpPr>
            <a:spLocks noGrp="1"/>
          </p:cNvSpPr>
          <p:nvPr>
            <p:ph type="sldImg"/>
          </p:nvPr>
        </p:nvSpPr>
        <p:spPr>
          <a:xfrm>
            <a:off x="217440" y="812880"/>
            <a:ext cx="7124400" cy="4008240"/>
          </a:xfrm>
          <a:prstGeom prst="rect">
            <a:avLst/>
          </a:prstGeom>
          <a:ln w="0">
            <a:noFill/>
          </a:ln>
        </p:spPr>
      </p:sp>
      <p:sp>
        <p:nvSpPr>
          <p:cNvPr id="1765" name="PlaceHolder 2"/>
          <p:cNvSpPr>
            <a:spLocks noGrp="1"/>
          </p:cNvSpPr>
          <p:nvPr>
            <p:ph type="body"/>
          </p:nvPr>
        </p:nvSpPr>
        <p:spPr>
          <a:xfrm>
            <a:off x="756000" y="5078520"/>
            <a:ext cx="6047280" cy="4810680"/>
          </a:xfrm>
          <a:prstGeom prst="rect">
            <a:avLst/>
          </a:prstGeom>
          <a:noFill/>
          <a:ln w="0">
            <a:noFill/>
          </a:ln>
        </p:spPr>
        <p:txBody>
          <a:bodyPr lIns="0" rIns="0" tIns="0" bIns="0" anchor="t">
            <a:noAutofit/>
          </a:bodyPr>
          <a:p>
            <a:pPr marL="216000" indent="0">
              <a:lnSpc>
                <a:spcPct val="90000"/>
              </a:lnSpc>
              <a:spcBef>
                <a:spcPts val="1417"/>
              </a:spcBef>
              <a:buNone/>
              <a:tabLst>
                <a:tab algn="l" pos="0"/>
              </a:tabLst>
            </a:pPr>
            <a:r>
              <a:rPr b="0" lang="fr-FR" sz="1200" spc="-1" strike="noStrike">
                <a:solidFill>
                  <a:srgbClr val="000000"/>
                </a:solidFill>
                <a:latin typeface="Arial"/>
              </a:rPr>
              <a:t>plomb</a:t>
            </a:r>
            <a:endParaRPr b="0" lang="fr-FR" sz="1200" spc="-1" strike="noStrike">
              <a:solidFill>
                <a:srgbClr val="000000"/>
              </a:solidFill>
              <a:latin typeface="Arial"/>
            </a:endParaRPr>
          </a:p>
          <a:p>
            <a:pPr marL="216000" indent="0">
              <a:lnSpc>
                <a:spcPct val="90000"/>
              </a:lnSpc>
              <a:spcBef>
                <a:spcPts val="1417"/>
              </a:spcBef>
              <a:buNone/>
              <a:tabLst>
                <a:tab algn="l" pos="0"/>
              </a:tabLst>
            </a:pPr>
            <a:r>
              <a:rPr b="0" lang="fr-FR" sz="1200" spc="-1" strike="noStrike">
                <a:solidFill>
                  <a:srgbClr val="000000"/>
                </a:solidFill>
                <a:latin typeface="Arial"/>
              </a:rPr>
              <a:t>Nickel-Cadmium Ni-Cd =&gt; interdite : toxicité du Cadmium</a:t>
            </a:r>
            <a:endParaRPr b="0" lang="fr-FR" sz="1200" spc="-1" strike="noStrike">
              <a:solidFill>
                <a:srgbClr val="000000"/>
              </a:solidFill>
              <a:latin typeface="Arial"/>
            </a:endParaRPr>
          </a:p>
          <a:p>
            <a:pPr marL="216000" indent="0">
              <a:lnSpc>
                <a:spcPct val="90000"/>
              </a:lnSpc>
              <a:spcBef>
                <a:spcPts val="1417"/>
              </a:spcBef>
              <a:buNone/>
              <a:tabLst>
                <a:tab algn="l" pos="0"/>
              </a:tabLst>
            </a:pPr>
            <a:r>
              <a:rPr b="0" lang="fr-FR" sz="1200" spc="-1" strike="noStrike">
                <a:solidFill>
                  <a:srgbClr val="000000"/>
                </a:solidFill>
                <a:latin typeface="Arial"/>
              </a:rPr>
              <a:t>Nickel-Métal Hydrures Ni-MH. =&gt; dépourvue de métaux lourds, équivalent Ni-Cd</a:t>
            </a:r>
            <a:endParaRPr b="0" lang="fr-FR" sz="1200" spc="-1" strike="noStrike">
              <a:solidFill>
                <a:srgbClr val="000000"/>
              </a:solidFill>
              <a:latin typeface="Arial"/>
            </a:endParaRPr>
          </a:p>
          <a:p>
            <a:pPr marL="216000" indent="0">
              <a:lnSpc>
                <a:spcPct val="90000"/>
              </a:lnSpc>
              <a:spcBef>
                <a:spcPts val="1417"/>
              </a:spcBef>
              <a:buNone/>
              <a:tabLst>
                <a:tab algn="l" pos="0"/>
              </a:tabLst>
            </a:pPr>
            <a:r>
              <a:rPr b="0" lang="fr-FR" sz="1200" spc="-1" strike="noStrike">
                <a:solidFill>
                  <a:srgbClr val="000000"/>
                </a:solidFill>
                <a:latin typeface="Arial"/>
              </a:rPr>
              <a:t>Lithium-ion : écrase le marché </a:t>
            </a:r>
            <a:endParaRPr b="0" lang="fr-FR" sz="1200" spc="-1" strike="noStrike">
              <a:solidFill>
                <a:srgbClr val="000000"/>
              </a:solidFill>
              <a:latin typeface="Arial"/>
            </a:endParaRPr>
          </a:p>
          <a:p>
            <a:pPr marL="216000" indent="0">
              <a:lnSpc>
                <a:spcPct val="90000"/>
              </a:lnSpc>
              <a:spcBef>
                <a:spcPts val="1417"/>
              </a:spcBef>
              <a:buNone/>
              <a:tabLst>
                <a:tab algn="l" pos="0"/>
              </a:tabLst>
            </a:pPr>
            <a:r>
              <a:rPr b="0" lang="fr-FR" sz="1200" spc="-1" strike="noStrike">
                <a:solidFill>
                  <a:srgbClr val="000000"/>
                </a:solidFill>
                <a:latin typeface="Arial"/>
              </a:rPr>
              <a:t>tout solide : technologie non aboutie pour l’heure, remplace l’électrolyte liquide par un matériau solide</a:t>
            </a:r>
            <a:endParaRPr b="0" lang="fr-FR" sz="1200" spc="-1" strike="noStrike">
              <a:solidFill>
                <a:srgbClr val="000000"/>
              </a:solidFill>
              <a:latin typeface="Arial"/>
            </a:endParaRPr>
          </a:p>
        </p:txBody>
      </p:sp>
      <p:sp>
        <p:nvSpPr>
          <p:cNvPr id="1766" name="PlaceHolder 3"/>
          <p:cNvSpPr>
            <a:spLocks noGrp="1"/>
          </p:cNvSpPr>
          <p:nvPr>
            <p:ph type="sldNum" idx="22"/>
          </p:nvPr>
        </p:nvSpPr>
        <p:spPr>
          <a:xfrm>
            <a:off x="4278960" y="10157400"/>
            <a:ext cx="3280320" cy="533880"/>
          </a:xfrm>
          <a:prstGeom prst="rect">
            <a:avLst/>
          </a:prstGeom>
          <a:noFill/>
          <a:ln w="0">
            <a:noFill/>
          </a:ln>
        </p:spPr>
        <p:txBody>
          <a:bodyPr lIns="0" rIns="0" tIns="0" bIns="0" anchor="b">
            <a:noAutofit/>
          </a:bodyPr>
          <a:lstStyle>
            <a:lvl1pPr indent="0" algn="r">
              <a:lnSpc>
                <a:spcPct val="100000"/>
              </a:lnSpc>
              <a:buNone/>
              <a:tabLst>
                <a:tab algn="l" pos="0"/>
              </a:tabLst>
              <a:defRPr b="0" lang="fr-FR" sz="1400" spc="-1" strike="noStrike">
                <a:solidFill>
                  <a:srgbClr val="000000"/>
                </a:solidFill>
                <a:latin typeface="Times New Roman"/>
              </a:defRPr>
            </a:lvl1pPr>
          </a:lstStyle>
          <a:p>
            <a:pPr indent="0" algn="r">
              <a:lnSpc>
                <a:spcPct val="100000"/>
              </a:lnSpc>
              <a:buNone/>
              <a:tabLst>
                <a:tab algn="l" pos="0"/>
              </a:tabLst>
            </a:pPr>
            <a:fld id="{6C73D42D-4AA0-4083-90A0-2477A0B9A76A}"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7" name="PlaceHolder 1"/>
          <p:cNvSpPr>
            <a:spLocks noGrp="1"/>
          </p:cNvSpPr>
          <p:nvPr>
            <p:ph type="sldImg"/>
          </p:nvPr>
        </p:nvSpPr>
        <p:spPr>
          <a:xfrm>
            <a:off x="217440" y="812880"/>
            <a:ext cx="7124400" cy="4008240"/>
          </a:xfrm>
          <a:prstGeom prst="rect">
            <a:avLst/>
          </a:prstGeom>
          <a:ln w="0">
            <a:noFill/>
          </a:ln>
        </p:spPr>
      </p:sp>
      <p:sp>
        <p:nvSpPr>
          <p:cNvPr id="1768" name="PlaceHolder 2"/>
          <p:cNvSpPr>
            <a:spLocks noGrp="1"/>
          </p:cNvSpPr>
          <p:nvPr>
            <p:ph type="body"/>
          </p:nvPr>
        </p:nvSpPr>
        <p:spPr>
          <a:xfrm>
            <a:off x="756000" y="5078520"/>
            <a:ext cx="6047280" cy="4810680"/>
          </a:xfrm>
          <a:prstGeom prst="rect">
            <a:avLst/>
          </a:prstGeom>
          <a:noFill/>
          <a:ln w="0">
            <a:noFill/>
          </a:ln>
        </p:spPr>
        <p:txBody>
          <a:bodyPr lIns="0" rIns="0" tIns="0" bIns="0" anchor="t">
            <a:noAutofit/>
          </a:bodyPr>
          <a:p>
            <a:pPr marL="216000" indent="0">
              <a:lnSpc>
                <a:spcPct val="90000"/>
              </a:lnSpc>
              <a:spcBef>
                <a:spcPts val="1417"/>
              </a:spcBef>
              <a:buNone/>
              <a:tabLst>
                <a:tab algn="l" pos="0"/>
              </a:tabLst>
            </a:pPr>
            <a:r>
              <a:rPr b="0" lang="fr-FR" sz="1200" spc="-1" strike="noStrike">
                <a:solidFill>
                  <a:srgbClr val="000000"/>
                </a:solidFill>
                <a:latin typeface="Arial"/>
              </a:rPr>
              <a:t>plomb</a:t>
            </a:r>
            <a:endParaRPr b="0" lang="fr-FR" sz="1200" spc="-1" strike="noStrike">
              <a:solidFill>
                <a:srgbClr val="000000"/>
              </a:solidFill>
              <a:latin typeface="Arial"/>
            </a:endParaRPr>
          </a:p>
          <a:p>
            <a:pPr marL="216000" indent="0">
              <a:lnSpc>
                <a:spcPct val="90000"/>
              </a:lnSpc>
              <a:spcBef>
                <a:spcPts val="1417"/>
              </a:spcBef>
              <a:buNone/>
              <a:tabLst>
                <a:tab algn="l" pos="0"/>
              </a:tabLst>
            </a:pPr>
            <a:r>
              <a:rPr b="0" lang="fr-FR" sz="1200" spc="-1" strike="noStrike">
                <a:solidFill>
                  <a:srgbClr val="000000"/>
                </a:solidFill>
                <a:latin typeface="Arial"/>
              </a:rPr>
              <a:t>Nickel-Cadmium Ni-Cd =&gt; interdite : toxicité du Cadmium</a:t>
            </a:r>
            <a:endParaRPr b="0" lang="fr-FR" sz="1200" spc="-1" strike="noStrike">
              <a:solidFill>
                <a:srgbClr val="000000"/>
              </a:solidFill>
              <a:latin typeface="Arial"/>
            </a:endParaRPr>
          </a:p>
          <a:p>
            <a:pPr marL="216000" indent="0">
              <a:lnSpc>
                <a:spcPct val="90000"/>
              </a:lnSpc>
              <a:spcBef>
                <a:spcPts val="1417"/>
              </a:spcBef>
              <a:buNone/>
              <a:tabLst>
                <a:tab algn="l" pos="0"/>
              </a:tabLst>
            </a:pPr>
            <a:r>
              <a:rPr b="0" lang="fr-FR" sz="1200" spc="-1" strike="noStrike">
                <a:solidFill>
                  <a:srgbClr val="000000"/>
                </a:solidFill>
                <a:latin typeface="Arial"/>
              </a:rPr>
              <a:t>Nickel-Métal Hydrures Ni-MH. =&gt; dépourvue de métaux lourds, équivalent Ni-Cd</a:t>
            </a:r>
            <a:endParaRPr b="0" lang="fr-FR" sz="1200" spc="-1" strike="noStrike">
              <a:solidFill>
                <a:srgbClr val="000000"/>
              </a:solidFill>
              <a:latin typeface="Arial"/>
            </a:endParaRPr>
          </a:p>
          <a:p>
            <a:pPr marL="216000" indent="0">
              <a:lnSpc>
                <a:spcPct val="90000"/>
              </a:lnSpc>
              <a:spcBef>
                <a:spcPts val="1417"/>
              </a:spcBef>
              <a:buNone/>
              <a:tabLst>
                <a:tab algn="l" pos="0"/>
              </a:tabLst>
            </a:pPr>
            <a:r>
              <a:rPr b="0" lang="fr-FR" sz="1200" spc="-1" strike="noStrike">
                <a:solidFill>
                  <a:srgbClr val="000000"/>
                </a:solidFill>
                <a:latin typeface="Arial"/>
              </a:rPr>
              <a:t>Lithium-ion : écrase le marché </a:t>
            </a:r>
            <a:endParaRPr b="0" lang="fr-FR" sz="1200" spc="-1" strike="noStrike">
              <a:solidFill>
                <a:srgbClr val="000000"/>
              </a:solidFill>
              <a:latin typeface="Arial"/>
            </a:endParaRPr>
          </a:p>
          <a:p>
            <a:pPr marL="216000" indent="0">
              <a:lnSpc>
                <a:spcPct val="90000"/>
              </a:lnSpc>
              <a:spcBef>
                <a:spcPts val="1417"/>
              </a:spcBef>
              <a:buNone/>
              <a:tabLst>
                <a:tab algn="l" pos="0"/>
              </a:tabLst>
            </a:pPr>
            <a:r>
              <a:rPr b="0" lang="fr-FR" sz="1200" spc="-1" strike="noStrike">
                <a:solidFill>
                  <a:srgbClr val="000000"/>
                </a:solidFill>
                <a:latin typeface="Arial"/>
              </a:rPr>
              <a:t>tout solide : technologie non aboutie pour l’heure, remplace l’électrolyte liquide par un matériau solide</a:t>
            </a:r>
            <a:endParaRPr b="0" lang="fr-FR" sz="1200" spc="-1" strike="noStrike">
              <a:solidFill>
                <a:srgbClr val="000000"/>
              </a:solidFill>
              <a:latin typeface="Arial"/>
            </a:endParaRPr>
          </a:p>
        </p:txBody>
      </p:sp>
      <p:sp>
        <p:nvSpPr>
          <p:cNvPr id="1769" name="PlaceHolder 3"/>
          <p:cNvSpPr>
            <a:spLocks noGrp="1"/>
          </p:cNvSpPr>
          <p:nvPr>
            <p:ph type="sldNum" idx="23"/>
          </p:nvPr>
        </p:nvSpPr>
        <p:spPr>
          <a:xfrm>
            <a:off x="4278960" y="10157400"/>
            <a:ext cx="3280320" cy="533880"/>
          </a:xfrm>
          <a:prstGeom prst="rect">
            <a:avLst/>
          </a:prstGeom>
          <a:noFill/>
          <a:ln w="0">
            <a:noFill/>
          </a:ln>
        </p:spPr>
        <p:txBody>
          <a:bodyPr lIns="0" rIns="0" tIns="0" bIns="0" anchor="b">
            <a:noAutofit/>
          </a:bodyPr>
          <a:lstStyle>
            <a:lvl1pPr indent="0" algn="r">
              <a:lnSpc>
                <a:spcPct val="100000"/>
              </a:lnSpc>
              <a:buNone/>
              <a:tabLst>
                <a:tab algn="l" pos="0"/>
              </a:tabLst>
              <a:defRPr b="0" lang="fr-FR" sz="1400" spc="-1" strike="noStrike">
                <a:solidFill>
                  <a:srgbClr val="000000"/>
                </a:solidFill>
                <a:latin typeface="Times New Roman"/>
              </a:defRPr>
            </a:lvl1pPr>
          </a:lstStyle>
          <a:p>
            <a:pPr indent="0" algn="r">
              <a:lnSpc>
                <a:spcPct val="100000"/>
              </a:lnSpc>
              <a:buNone/>
              <a:tabLst>
                <a:tab algn="l" pos="0"/>
              </a:tabLst>
            </a:pPr>
            <a:fld id="{709E6F5A-F667-44BD-8A69-10EFCF3D1D76}"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0" name="PlaceHolder 1"/>
          <p:cNvSpPr>
            <a:spLocks noGrp="1"/>
          </p:cNvSpPr>
          <p:nvPr>
            <p:ph type="sldImg"/>
          </p:nvPr>
        </p:nvSpPr>
        <p:spPr>
          <a:xfrm>
            <a:off x="217440" y="812880"/>
            <a:ext cx="7124400" cy="4008240"/>
          </a:xfrm>
          <a:prstGeom prst="rect">
            <a:avLst/>
          </a:prstGeom>
          <a:ln w="0">
            <a:noFill/>
          </a:ln>
        </p:spPr>
      </p:sp>
      <p:sp>
        <p:nvSpPr>
          <p:cNvPr id="1771" name="PlaceHolder 2"/>
          <p:cNvSpPr>
            <a:spLocks noGrp="1"/>
          </p:cNvSpPr>
          <p:nvPr>
            <p:ph type="body"/>
          </p:nvPr>
        </p:nvSpPr>
        <p:spPr>
          <a:xfrm>
            <a:off x="756000" y="5078520"/>
            <a:ext cx="6047280" cy="4810680"/>
          </a:xfrm>
          <a:prstGeom prst="rect">
            <a:avLst/>
          </a:prstGeom>
          <a:noFill/>
          <a:ln w="0">
            <a:noFill/>
          </a:ln>
        </p:spPr>
        <p:txBody>
          <a:bodyPr lIns="0" rIns="0" tIns="0" bIns="0" anchor="t">
            <a:noAutofit/>
          </a:bodyPr>
          <a:p>
            <a:pPr marL="216000" indent="0" algn="just">
              <a:lnSpc>
                <a:spcPct val="100000"/>
              </a:lnSpc>
              <a:buNone/>
            </a:pPr>
            <a:r>
              <a:rPr b="1" lang="fr-FR" sz="2000" spc="-1" strike="noStrike">
                <a:solidFill>
                  <a:srgbClr val="000000"/>
                </a:solidFill>
                <a:latin typeface="Arial"/>
              </a:rPr>
              <a:t>La cellule : </a:t>
            </a:r>
            <a:endParaRPr b="0" lang="fr-FR" sz="2000" spc="-1" strike="noStrike">
              <a:solidFill>
                <a:srgbClr val="000000"/>
              </a:solidFill>
              <a:latin typeface="Arial"/>
            </a:endParaRPr>
          </a:p>
          <a:p>
            <a:pPr marL="216000" indent="0" algn="just">
              <a:lnSpc>
                <a:spcPct val="100000"/>
              </a:lnSpc>
              <a:buNone/>
            </a:pPr>
            <a:r>
              <a:rPr b="0" lang="fr-FR" sz="2000" spc="-1" strike="noStrike">
                <a:solidFill>
                  <a:srgbClr val="000000"/>
                </a:solidFill>
                <a:latin typeface="Arial"/>
              </a:rPr>
              <a:t>C’est le composant élémentaire d’une batterie Lithium-ion, qui renferme l’ensemble des matériaux précieux, et où se déroule la totalité des phénomènes électro-chimiques d’une batterie.</a:t>
            </a:r>
            <a:endParaRPr b="0" lang="fr-FR" sz="2000" spc="-1" strike="noStrike">
              <a:solidFill>
                <a:srgbClr val="000000"/>
              </a:solidFill>
              <a:latin typeface="Arial"/>
            </a:endParaRPr>
          </a:p>
          <a:p>
            <a:pPr marL="216000" indent="0" algn="just">
              <a:lnSpc>
                <a:spcPct val="100000"/>
              </a:lnSpc>
              <a:buNone/>
            </a:pPr>
            <a:endParaRPr b="0" lang="fr-FR" sz="2000" spc="-1" strike="noStrike">
              <a:solidFill>
                <a:srgbClr val="000000"/>
              </a:solidFill>
              <a:latin typeface="Arial"/>
            </a:endParaRPr>
          </a:p>
          <a:p>
            <a:pPr marL="216000" indent="0" algn="just">
              <a:lnSpc>
                <a:spcPct val="100000"/>
              </a:lnSpc>
              <a:buNone/>
            </a:pPr>
            <a:r>
              <a:rPr b="1" lang="fr-FR" sz="2000" spc="-1" strike="noStrike">
                <a:solidFill>
                  <a:srgbClr val="000000"/>
                </a:solidFill>
                <a:latin typeface="Arial"/>
              </a:rPr>
              <a:t>Un module :</a:t>
            </a:r>
            <a:endParaRPr b="0" lang="fr-FR" sz="2000" spc="-1" strike="noStrike">
              <a:solidFill>
                <a:srgbClr val="000000"/>
              </a:solidFill>
              <a:latin typeface="Arial"/>
            </a:endParaRPr>
          </a:p>
          <a:p>
            <a:pPr marL="216000" indent="0" algn="just">
              <a:lnSpc>
                <a:spcPct val="100000"/>
              </a:lnSpc>
              <a:buNone/>
            </a:pPr>
            <a:r>
              <a:rPr b="0" lang="fr-FR" sz="2000" spc="-1" strike="noStrike">
                <a:solidFill>
                  <a:srgbClr val="000000"/>
                </a:solidFill>
                <a:latin typeface="Arial"/>
              </a:rPr>
              <a:t>Il est composé de plusieurs cellules, selon une organisation totalement dépendante des besoins en performances du constructeur automobile. C’est pourquoi son design et sa conception sont souvent effectués à travers un partenariat de développement entre le fabricant de cellules et le constructeur automobile.</a:t>
            </a:r>
            <a:endParaRPr b="0" lang="fr-FR" sz="2000" spc="-1" strike="noStrike">
              <a:solidFill>
                <a:srgbClr val="000000"/>
              </a:solidFill>
              <a:latin typeface="Arial"/>
            </a:endParaRPr>
          </a:p>
          <a:p>
            <a:pPr marL="216000" indent="0" algn="just">
              <a:lnSpc>
                <a:spcPct val="100000"/>
              </a:lnSpc>
              <a:buNone/>
            </a:pPr>
            <a:endParaRPr b="0" lang="fr-FR" sz="2000" spc="-1" strike="noStrike">
              <a:solidFill>
                <a:srgbClr val="000000"/>
              </a:solidFill>
              <a:latin typeface="Arial"/>
            </a:endParaRPr>
          </a:p>
          <a:p>
            <a:pPr marL="216000" indent="0" algn="just">
              <a:lnSpc>
                <a:spcPct val="100000"/>
              </a:lnSpc>
              <a:buNone/>
            </a:pPr>
            <a:r>
              <a:rPr b="1" lang="fr-FR" sz="2000" spc="-1" strike="noStrike">
                <a:solidFill>
                  <a:srgbClr val="000000"/>
                </a:solidFill>
                <a:latin typeface="Arial"/>
              </a:rPr>
              <a:t>Le pack batterie :</a:t>
            </a:r>
            <a:endParaRPr b="0" lang="fr-FR" sz="2000" spc="-1" strike="noStrike">
              <a:solidFill>
                <a:srgbClr val="000000"/>
              </a:solidFill>
              <a:latin typeface="Arial"/>
            </a:endParaRPr>
          </a:p>
          <a:p>
            <a:pPr marL="216000" indent="0" algn="just">
              <a:lnSpc>
                <a:spcPct val="100000"/>
              </a:lnSpc>
              <a:buNone/>
            </a:pPr>
            <a:r>
              <a:rPr b="0" lang="fr-FR" sz="2000" spc="-1" strike="noStrike">
                <a:solidFill>
                  <a:srgbClr val="000000"/>
                </a:solidFill>
                <a:latin typeface="Arial"/>
              </a:rPr>
              <a:t>Il s’agit ici du bloc final, de plusieurs centaines de kilogrammes venant à être incorporer au sein de la voiture. Il est la plupart du temps conçu chez le fabricant automobile, étant donné que chacun d’entre eux possèdent des designs différents en fonction des véhicules qu’ils souhaitent équiper. Le pack batterie est composé d’une coque qui renferme plusieurs modules.</a:t>
            </a:r>
            <a:endParaRPr b="0" lang="fr-FR" sz="2000" spc="-1" strike="noStrike">
              <a:solidFill>
                <a:srgbClr val="000000"/>
              </a:solidFill>
              <a:latin typeface="Arial"/>
            </a:endParaRPr>
          </a:p>
        </p:txBody>
      </p:sp>
      <p:sp>
        <p:nvSpPr>
          <p:cNvPr id="1772" name="PlaceHolder 3"/>
          <p:cNvSpPr>
            <a:spLocks noGrp="1"/>
          </p:cNvSpPr>
          <p:nvPr>
            <p:ph type="sldNum" idx="24"/>
          </p:nvPr>
        </p:nvSpPr>
        <p:spPr>
          <a:xfrm>
            <a:off x="4278960" y="10157400"/>
            <a:ext cx="3280320" cy="533880"/>
          </a:xfrm>
          <a:prstGeom prst="rect">
            <a:avLst/>
          </a:prstGeom>
          <a:noFill/>
          <a:ln w="0">
            <a:noFill/>
          </a:ln>
        </p:spPr>
        <p:txBody>
          <a:bodyPr lIns="0" rIns="0" tIns="0" bIns="0" anchor="b">
            <a:noAutofit/>
          </a:bodyPr>
          <a:lstStyle>
            <a:lvl1pPr indent="0" algn="r">
              <a:lnSpc>
                <a:spcPct val="100000"/>
              </a:lnSpc>
              <a:buNone/>
              <a:tabLst>
                <a:tab algn="l" pos="0"/>
              </a:tabLst>
              <a:defRPr b="0" lang="fr-FR" sz="1400" spc="-1" strike="noStrike">
                <a:solidFill>
                  <a:srgbClr val="000000"/>
                </a:solidFill>
                <a:latin typeface="Times New Roman"/>
              </a:defRPr>
            </a:lvl1pPr>
          </a:lstStyle>
          <a:p>
            <a:pPr indent="0" algn="r">
              <a:lnSpc>
                <a:spcPct val="100000"/>
              </a:lnSpc>
              <a:buNone/>
              <a:tabLst>
                <a:tab algn="l" pos="0"/>
              </a:tabLst>
            </a:pPr>
            <a:fld id="{8817C610-9906-4DD2-85E5-6E30A3CEE8A0}"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3" name="PlaceHolder 1"/>
          <p:cNvSpPr>
            <a:spLocks noGrp="1"/>
          </p:cNvSpPr>
          <p:nvPr>
            <p:ph type="sldImg"/>
          </p:nvPr>
        </p:nvSpPr>
        <p:spPr>
          <a:xfrm>
            <a:off x="217440" y="812880"/>
            <a:ext cx="7124400" cy="4008240"/>
          </a:xfrm>
          <a:prstGeom prst="rect">
            <a:avLst/>
          </a:prstGeom>
          <a:ln w="0">
            <a:noFill/>
          </a:ln>
        </p:spPr>
      </p:sp>
      <p:sp>
        <p:nvSpPr>
          <p:cNvPr id="1774" name="PlaceHolder 2"/>
          <p:cNvSpPr>
            <a:spLocks noGrp="1"/>
          </p:cNvSpPr>
          <p:nvPr>
            <p:ph type="body"/>
          </p:nvPr>
        </p:nvSpPr>
        <p:spPr>
          <a:xfrm>
            <a:off x="756000" y="5078520"/>
            <a:ext cx="6047280" cy="4810680"/>
          </a:xfrm>
          <a:prstGeom prst="rect">
            <a:avLst/>
          </a:prstGeom>
          <a:noFill/>
          <a:ln w="0">
            <a:noFill/>
          </a:ln>
        </p:spPr>
        <p:txBody>
          <a:bodyPr lIns="0" rIns="0" tIns="0" bIns="0" anchor="t">
            <a:noAutofit/>
          </a:bodyPr>
          <a:p>
            <a:pPr marL="216000" indent="0" algn="just">
              <a:lnSpc>
                <a:spcPct val="100000"/>
              </a:lnSpc>
              <a:buNone/>
            </a:pPr>
            <a:r>
              <a:rPr b="1" lang="fr-FR" sz="2000" spc="-1" strike="noStrike">
                <a:solidFill>
                  <a:srgbClr val="000000"/>
                </a:solidFill>
                <a:latin typeface="Arial"/>
              </a:rPr>
              <a:t>La cellule : </a:t>
            </a:r>
            <a:endParaRPr b="0" lang="fr-FR" sz="2000" spc="-1" strike="noStrike">
              <a:solidFill>
                <a:srgbClr val="000000"/>
              </a:solidFill>
              <a:latin typeface="Arial"/>
            </a:endParaRPr>
          </a:p>
          <a:p>
            <a:pPr marL="216000" indent="0" algn="just">
              <a:lnSpc>
                <a:spcPct val="100000"/>
              </a:lnSpc>
              <a:buNone/>
            </a:pPr>
            <a:r>
              <a:rPr b="0" lang="fr-FR" sz="2000" spc="-1" strike="noStrike">
                <a:solidFill>
                  <a:srgbClr val="000000"/>
                </a:solidFill>
                <a:latin typeface="Arial"/>
              </a:rPr>
              <a:t>C’est le composant élémentaire d’une batterie Lithium-ion, qui renferme l’ensemble des matériaux précieux, et où se déroule la totalité des phénomènes électro-chimiques d’une batterie.</a:t>
            </a:r>
            <a:endParaRPr b="0" lang="fr-FR" sz="2000" spc="-1" strike="noStrike">
              <a:solidFill>
                <a:srgbClr val="000000"/>
              </a:solidFill>
              <a:latin typeface="Arial"/>
            </a:endParaRPr>
          </a:p>
          <a:p>
            <a:pPr marL="216000" indent="0" algn="just">
              <a:lnSpc>
                <a:spcPct val="100000"/>
              </a:lnSpc>
              <a:buNone/>
            </a:pPr>
            <a:endParaRPr b="0" lang="fr-FR" sz="2000" spc="-1" strike="noStrike">
              <a:solidFill>
                <a:srgbClr val="000000"/>
              </a:solidFill>
              <a:latin typeface="Arial"/>
            </a:endParaRPr>
          </a:p>
          <a:p>
            <a:pPr marL="216000" indent="0" algn="just">
              <a:lnSpc>
                <a:spcPct val="100000"/>
              </a:lnSpc>
              <a:buNone/>
            </a:pPr>
            <a:r>
              <a:rPr b="1" lang="fr-FR" sz="2000" spc="-1" strike="noStrike">
                <a:solidFill>
                  <a:srgbClr val="000000"/>
                </a:solidFill>
                <a:latin typeface="Arial"/>
              </a:rPr>
              <a:t>Un module :</a:t>
            </a:r>
            <a:endParaRPr b="0" lang="fr-FR" sz="2000" spc="-1" strike="noStrike">
              <a:solidFill>
                <a:srgbClr val="000000"/>
              </a:solidFill>
              <a:latin typeface="Arial"/>
            </a:endParaRPr>
          </a:p>
          <a:p>
            <a:pPr marL="216000" indent="0" algn="just">
              <a:lnSpc>
                <a:spcPct val="100000"/>
              </a:lnSpc>
              <a:buNone/>
            </a:pPr>
            <a:r>
              <a:rPr b="0" lang="fr-FR" sz="2000" spc="-1" strike="noStrike">
                <a:solidFill>
                  <a:srgbClr val="000000"/>
                </a:solidFill>
                <a:latin typeface="Arial"/>
              </a:rPr>
              <a:t>Il est composé de plusieurs cellules, selon une organisation totalement dépendante des besoins en performances du constructeur automobile. C’est pourquoi son design et sa conception sont souvent effectués à travers un partenariat de développement entre le fabricant de cellules et le constructeur automobile.</a:t>
            </a:r>
            <a:endParaRPr b="0" lang="fr-FR" sz="2000" spc="-1" strike="noStrike">
              <a:solidFill>
                <a:srgbClr val="000000"/>
              </a:solidFill>
              <a:latin typeface="Arial"/>
            </a:endParaRPr>
          </a:p>
          <a:p>
            <a:pPr marL="216000" indent="0" algn="just">
              <a:lnSpc>
                <a:spcPct val="100000"/>
              </a:lnSpc>
              <a:buNone/>
            </a:pPr>
            <a:endParaRPr b="0" lang="fr-FR" sz="2000" spc="-1" strike="noStrike">
              <a:solidFill>
                <a:srgbClr val="000000"/>
              </a:solidFill>
              <a:latin typeface="Arial"/>
            </a:endParaRPr>
          </a:p>
          <a:p>
            <a:pPr marL="216000" indent="0" algn="just">
              <a:lnSpc>
                <a:spcPct val="100000"/>
              </a:lnSpc>
              <a:buNone/>
            </a:pPr>
            <a:r>
              <a:rPr b="1" lang="fr-FR" sz="2000" spc="-1" strike="noStrike">
                <a:solidFill>
                  <a:srgbClr val="000000"/>
                </a:solidFill>
                <a:latin typeface="Arial"/>
              </a:rPr>
              <a:t>Le pack batterie :</a:t>
            </a:r>
            <a:endParaRPr b="0" lang="fr-FR" sz="2000" spc="-1" strike="noStrike">
              <a:solidFill>
                <a:srgbClr val="000000"/>
              </a:solidFill>
              <a:latin typeface="Arial"/>
            </a:endParaRPr>
          </a:p>
          <a:p>
            <a:pPr marL="216000" indent="0" algn="just">
              <a:lnSpc>
                <a:spcPct val="100000"/>
              </a:lnSpc>
              <a:buNone/>
            </a:pPr>
            <a:r>
              <a:rPr b="0" lang="fr-FR" sz="2000" spc="-1" strike="noStrike">
                <a:solidFill>
                  <a:srgbClr val="000000"/>
                </a:solidFill>
                <a:latin typeface="Arial"/>
              </a:rPr>
              <a:t>Il s’agit ici du bloc final, de plusieurs centaines de kilogrammes venant à être incorporer au sein de la voiture. Il est la plupart du temps conçu chez le fabricant automobile, étant donné que chacun d’entre eux possèdent des designs différents en fonction des véhicules qu’ils souhaitent équiper. Le pack batterie est composé d’une coque qui renferme plusieurs modules.</a:t>
            </a:r>
            <a:endParaRPr b="0" lang="fr-FR" sz="2000" spc="-1" strike="noStrike">
              <a:solidFill>
                <a:srgbClr val="000000"/>
              </a:solidFill>
              <a:latin typeface="Arial"/>
            </a:endParaRPr>
          </a:p>
        </p:txBody>
      </p:sp>
      <p:sp>
        <p:nvSpPr>
          <p:cNvPr id="1775" name="PlaceHolder 3"/>
          <p:cNvSpPr>
            <a:spLocks noGrp="1"/>
          </p:cNvSpPr>
          <p:nvPr>
            <p:ph type="sldNum" idx="25"/>
          </p:nvPr>
        </p:nvSpPr>
        <p:spPr>
          <a:xfrm>
            <a:off x="4278960" y="10157400"/>
            <a:ext cx="3280320" cy="533880"/>
          </a:xfrm>
          <a:prstGeom prst="rect">
            <a:avLst/>
          </a:prstGeom>
          <a:noFill/>
          <a:ln w="0">
            <a:noFill/>
          </a:ln>
        </p:spPr>
        <p:txBody>
          <a:bodyPr lIns="0" rIns="0" tIns="0" bIns="0" anchor="b">
            <a:noAutofit/>
          </a:bodyPr>
          <a:lstStyle>
            <a:lvl1pPr indent="0" algn="r">
              <a:lnSpc>
                <a:spcPct val="100000"/>
              </a:lnSpc>
              <a:buNone/>
              <a:tabLst>
                <a:tab algn="l" pos="0"/>
              </a:tabLst>
              <a:defRPr b="0" lang="fr-FR" sz="1400" spc="-1" strike="noStrike">
                <a:solidFill>
                  <a:srgbClr val="000000"/>
                </a:solidFill>
                <a:latin typeface="Times New Roman"/>
              </a:defRPr>
            </a:lvl1pPr>
          </a:lstStyle>
          <a:p>
            <a:pPr indent="0" algn="r">
              <a:lnSpc>
                <a:spcPct val="100000"/>
              </a:lnSpc>
              <a:buNone/>
              <a:tabLst>
                <a:tab algn="l" pos="0"/>
              </a:tabLst>
            </a:pPr>
            <a:fld id="{724FAFE2-CCCB-48DD-BF66-5AFB20F71F3A}"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Title, 2 Content and Content">
    <p:spTree>
      <p:nvGrpSpPr>
        <p:cNvPr id="1" name=""/>
        <p:cNvGrpSpPr/>
        <p:nvPr/>
      </p:nvGrpSpPr>
      <p:grpSpPr>
        <a:xfrm>
          <a:off x="0" y="0"/>
          <a:ext cx="0" cy="0"/>
          <a:chOff x="0" y="0"/>
          <a:chExt cx="0" cy="0"/>
        </a:xfrm>
      </p:grpSpPr>
      <p:sp>
        <p:nvSpPr>
          <p:cNvPr id="624"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625"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626"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627"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Title Content and 2 Content">
    <p:spTree>
      <p:nvGrpSpPr>
        <p:cNvPr id="1" name=""/>
        <p:cNvGrpSpPr/>
        <p:nvPr/>
      </p:nvGrpSpPr>
      <p:grpSpPr>
        <a:xfrm>
          <a:off x="0" y="0"/>
          <a:ext cx="0" cy="0"/>
          <a:chOff x="0" y="0"/>
          <a:chExt cx="0" cy="0"/>
        </a:xfrm>
      </p:grpSpPr>
      <p:sp>
        <p:nvSpPr>
          <p:cNvPr id="690"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691"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692"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693" name="PlaceHolder 4"/>
          <p:cNvSpPr>
            <a:spLocks noGrp="1"/>
          </p:cNvSpPr>
          <p:nvPr>
            <p:ph/>
          </p:nvPr>
        </p:nvSpPr>
        <p:spPr>
          <a:xfrm>
            <a:off x="515268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56"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757"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758"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759" name="PlaceHolder 4"/>
          <p:cNvSpPr>
            <a:spLocks noGrp="1"/>
          </p:cNvSpPr>
          <p:nvPr>
            <p:ph/>
          </p:nvPr>
        </p:nvSpPr>
        <p:spPr>
          <a:xfrm>
            <a:off x="504000" y="3044520"/>
            <a:ext cx="907200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Standard 1">
    <p:spTree>
      <p:nvGrpSpPr>
        <p:cNvPr id="1" name=""/>
        <p:cNvGrpSpPr/>
        <p:nvPr/>
      </p:nvGrpSpPr>
      <p:grpSpPr>
        <a:xfrm>
          <a:off x="0" y="0"/>
          <a:ext cx="0" cy="0"/>
          <a:chOff x="0" y="0"/>
          <a:chExt cx="0" cy="0"/>
        </a:xfrm>
      </p:grpSpPr>
      <p:sp>
        <p:nvSpPr>
          <p:cNvPr id="77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772" name="PlaceHolder 2"/>
          <p:cNvSpPr>
            <a:spLocks noGrp="1"/>
          </p:cNvSpPr>
          <p:nvPr>
            <p:ph/>
          </p:nvPr>
        </p:nvSpPr>
        <p:spPr>
          <a:xfrm>
            <a:off x="504000" y="1326600"/>
            <a:ext cx="907200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773" name="PlaceHolder 3"/>
          <p:cNvSpPr>
            <a:spLocks noGrp="1"/>
          </p:cNvSpPr>
          <p:nvPr>
            <p:ph/>
          </p:nvPr>
        </p:nvSpPr>
        <p:spPr>
          <a:xfrm>
            <a:off x="504000" y="3044520"/>
            <a:ext cx="907200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Standard 2">
    <p:spTree>
      <p:nvGrpSpPr>
        <p:cNvPr id="1" name=""/>
        <p:cNvGrpSpPr/>
        <p:nvPr/>
      </p:nvGrpSpPr>
      <p:grpSpPr>
        <a:xfrm>
          <a:off x="0" y="0"/>
          <a:ext cx="0" cy="0"/>
          <a:chOff x="0" y="0"/>
          <a:chExt cx="0" cy="0"/>
        </a:xfrm>
      </p:grpSpPr>
      <p:sp>
        <p:nvSpPr>
          <p:cNvPr id="783"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784"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785"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786"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787" name="PlaceHolder 5"/>
          <p:cNvSpPr>
            <a:spLocks noGrp="1"/>
          </p:cNvSpPr>
          <p:nvPr>
            <p:ph/>
          </p:nvPr>
        </p:nvSpPr>
        <p:spPr>
          <a:xfrm>
            <a:off x="515268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3">
    <p:spTree>
      <p:nvGrpSpPr>
        <p:cNvPr id="1" name=""/>
        <p:cNvGrpSpPr/>
        <p:nvPr/>
      </p:nvGrpSpPr>
      <p:grpSpPr>
        <a:xfrm>
          <a:off x="0" y="0"/>
          <a:ext cx="0" cy="0"/>
          <a:chOff x="0" y="0"/>
          <a:chExt cx="0" cy="0"/>
        </a:xfrm>
      </p:grpSpPr>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re et contenu">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dt" idx="1"/>
          </p:nvPr>
        </p:nvSpPr>
        <p:spPr/>
        <p:txBody>
          <a:bodyPr/>
          <a:p>
            <a:r>
              <a:rPr lang="fr-FR"/>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Standard 4">
    <p:spTree>
      <p:nvGrpSpPr>
        <p:cNvPr id="1" name=""/>
        <p:cNvGrpSpPr/>
        <p:nvPr/>
      </p:nvGrpSpPr>
      <p:grpSpPr>
        <a:xfrm>
          <a:off x="0" y="0"/>
          <a:ext cx="0" cy="0"/>
          <a:chOff x="0" y="0"/>
          <a:chExt cx="0" cy="0"/>
        </a:xfrm>
      </p:grpSpPr>
      <p:sp>
        <p:nvSpPr>
          <p:cNvPr id="812"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813"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Standard 5">
    <p:spTree>
      <p:nvGrpSpPr>
        <p:cNvPr id="1" name=""/>
        <p:cNvGrpSpPr/>
        <p:nvPr/>
      </p:nvGrpSpPr>
      <p:grpSpPr>
        <a:xfrm>
          <a:off x="0" y="0"/>
          <a:ext cx="0" cy="0"/>
          <a:chOff x="0" y="0"/>
          <a:chExt cx="0" cy="0"/>
        </a:xfrm>
      </p:grpSpPr>
      <p:sp>
        <p:nvSpPr>
          <p:cNvPr id="819"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820"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122" name="PlaceHolder 2"/>
          <p:cNvSpPr>
            <a:spLocks noGrp="1"/>
          </p:cNvSpPr>
          <p:nvPr>
            <p:ph/>
          </p:nvPr>
        </p:nvSpPr>
        <p:spPr>
          <a:xfrm>
            <a:off x="504000" y="1326600"/>
            <a:ext cx="907200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123" name="PlaceHolder 3"/>
          <p:cNvSpPr>
            <a:spLocks noGrp="1"/>
          </p:cNvSpPr>
          <p:nvPr>
            <p:ph/>
          </p:nvPr>
        </p:nvSpPr>
        <p:spPr>
          <a:xfrm>
            <a:off x="504000" y="3044520"/>
            <a:ext cx="907200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6">
    <p:spTree>
      <p:nvGrpSpPr>
        <p:cNvPr id="1" name=""/>
        <p:cNvGrpSpPr/>
        <p:nvPr/>
      </p:nvGrpSpPr>
      <p:grpSpPr>
        <a:xfrm>
          <a:off x="0" y="0"/>
          <a:ext cx="0" cy="0"/>
          <a:chOff x="0" y="0"/>
          <a:chExt cx="0" cy="0"/>
        </a:xfrm>
      </p:grpSpPr>
      <p:sp>
        <p:nvSpPr>
          <p:cNvPr id="827"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828"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7">
    <p:spTree>
      <p:nvGrpSpPr>
        <p:cNvPr id="1" name=""/>
        <p:cNvGrpSpPr/>
        <p:nvPr/>
      </p:nvGrpSpPr>
      <p:grpSpPr>
        <a:xfrm>
          <a:off x="0" y="0"/>
          <a:ext cx="0" cy="0"/>
          <a:chOff x="0" y="0"/>
          <a:chExt cx="0" cy="0"/>
        </a:xfrm>
      </p:grpSpPr>
      <p:sp>
        <p:nvSpPr>
          <p:cNvPr id="836"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837"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838"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8">
    <p:spTree>
      <p:nvGrpSpPr>
        <p:cNvPr id="1" name=""/>
        <p:cNvGrpSpPr/>
        <p:nvPr/>
      </p:nvGrpSpPr>
      <p:grpSpPr>
        <a:xfrm>
          <a:off x="0" y="0"/>
          <a:ext cx="0" cy="0"/>
          <a:chOff x="0" y="0"/>
          <a:chExt cx="0" cy="0"/>
        </a:xfrm>
      </p:grpSpPr>
      <p:sp>
        <p:nvSpPr>
          <p:cNvPr id="844"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Standard 9">
    <p:spTree>
      <p:nvGrpSpPr>
        <p:cNvPr id="1" name=""/>
        <p:cNvGrpSpPr/>
        <p:nvPr/>
      </p:nvGrpSpPr>
      <p:grpSpPr>
        <a:xfrm>
          <a:off x="0" y="0"/>
          <a:ext cx="0" cy="0"/>
          <a:chOff x="0" y="0"/>
          <a:chExt cx="0" cy="0"/>
        </a:xfrm>
      </p:grpSpPr>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Standard 10">
    <p:spTree>
      <p:nvGrpSpPr>
        <p:cNvPr id="1" name=""/>
        <p:cNvGrpSpPr/>
        <p:nvPr/>
      </p:nvGrpSpPr>
      <p:grpSpPr>
        <a:xfrm>
          <a:off x="0" y="0"/>
          <a:ext cx="0" cy="0"/>
          <a:chOff x="0" y="0"/>
          <a:chExt cx="0" cy="0"/>
        </a:xfrm>
      </p:grpSpPr>
      <p:sp>
        <p:nvSpPr>
          <p:cNvPr id="857"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858"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859"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860"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Standard 11">
    <p:spTree>
      <p:nvGrpSpPr>
        <p:cNvPr id="1" name=""/>
        <p:cNvGrpSpPr/>
        <p:nvPr/>
      </p:nvGrpSpPr>
      <p:grpSpPr>
        <a:xfrm>
          <a:off x="0" y="0"/>
          <a:ext cx="0" cy="0"/>
          <a:chOff x="0" y="0"/>
          <a:chExt cx="0" cy="0"/>
        </a:xfrm>
      </p:grpSpPr>
      <p:sp>
        <p:nvSpPr>
          <p:cNvPr id="869"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870"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871"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872" name="PlaceHolder 4"/>
          <p:cNvSpPr>
            <a:spLocks noGrp="1"/>
          </p:cNvSpPr>
          <p:nvPr>
            <p:ph/>
          </p:nvPr>
        </p:nvSpPr>
        <p:spPr>
          <a:xfrm>
            <a:off x="515268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Standard 12">
    <p:spTree>
      <p:nvGrpSpPr>
        <p:cNvPr id="1" name=""/>
        <p:cNvGrpSpPr/>
        <p:nvPr/>
      </p:nvGrpSpPr>
      <p:grpSpPr>
        <a:xfrm>
          <a:off x="0" y="0"/>
          <a:ext cx="0" cy="0"/>
          <a:chOff x="0" y="0"/>
          <a:chExt cx="0" cy="0"/>
        </a:xfrm>
      </p:grpSpPr>
      <p:sp>
        <p:nvSpPr>
          <p:cNvPr id="88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882"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883"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884" name="PlaceHolder 4"/>
          <p:cNvSpPr>
            <a:spLocks noGrp="1"/>
          </p:cNvSpPr>
          <p:nvPr>
            <p:ph/>
          </p:nvPr>
        </p:nvSpPr>
        <p:spPr>
          <a:xfrm>
            <a:off x="504000" y="3044520"/>
            <a:ext cx="907200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13">
    <p:spTree>
      <p:nvGrpSpPr>
        <p:cNvPr id="1" name=""/>
        <p:cNvGrpSpPr/>
        <p:nvPr/>
      </p:nvGrpSpPr>
      <p:grpSpPr>
        <a:xfrm>
          <a:off x="0" y="0"/>
          <a:ext cx="0" cy="0"/>
          <a:chOff x="0" y="0"/>
          <a:chExt cx="0" cy="0"/>
        </a:xfrm>
      </p:grpSpPr>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Standard 14">
    <p:spTree>
      <p:nvGrpSpPr>
        <p:cNvPr id="1" name=""/>
        <p:cNvGrpSpPr/>
        <p:nvPr/>
      </p:nvGrpSpPr>
      <p:grpSpPr>
        <a:xfrm>
          <a:off x="0" y="0"/>
          <a:ext cx="0" cy="0"/>
          <a:chOff x="0" y="0"/>
          <a:chExt cx="0" cy="0"/>
        </a:xfrm>
      </p:grpSpPr>
      <p:sp>
        <p:nvSpPr>
          <p:cNvPr id="896"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897" name="PlaceHolder 2"/>
          <p:cNvSpPr>
            <a:spLocks noGrp="1"/>
          </p:cNvSpPr>
          <p:nvPr>
            <p:ph/>
          </p:nvPr>
        </p:nvSpPr>
        <p:spPr>
          <a:xfrm>
            <a:off x="504000" y="1326600"/>
            <a:ext cx="907200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898" name="PlaceHolder 3"/>
          <p:cNvSpPr>
            <a:spLocks noGrp="1"/>
          </p:cNvSpPr>
          <p:nvPr>
            <p:ph/>
          </p:nvPr>
        </p:nvSpPr>
        <p:spPr>
          <a:xfrm>
            <a:off x="504000" y="3044520"/>
            <a:ext cx="907200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Standard 15">
    <p:spTree>
      <p:nvGrpSpPr>
        <p:cNvPr id="1" name=""/>
        <p:cNvGrpSpPr/>
        <p:nvPr/>
      </p:nvGrpSpPr>
      <p:grpSpPr>
        <a:xfrm>
          <a:off x="0" y="0"/>
          <a:ext cx="0" cy="0"/>
          <a:chOff x="0" y="0"/>
          <a:chExt cx="0" cy="0"/>
        </a:xfrm>
      </p:grpSpPr>
      <p:sp>
        <p:nvSpPr>
          <p:cNvPr id="907"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908"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09"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10"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11" name="PlaceHolder 5"/>
          <p:cNvSpPr>
            <a:spLocks noGrp="1"/>
          </p:cNvSpPr>
          <p:nvPr>
            <p:ph/>
          </p:nvPr>
        </p:nvSpPr>
        <p:spPr>
          <a:xfrm>
            <a:off x="515268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188"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189"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190"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191" name="PlaceHolder 5"/>
          <p:cNvSpPr>
            <a:spLocks noGrp="1"/>
          </p:cNvSpPr>
          <p:nvPr>
            <p:ph/>
          </p:nvPr>
        </p:nvSpPr>
        <p:spPr>
          <a:xfrm>
            <a:off x="515268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16">
    <p:spTree>
      <p:nvGrpSpPr>
        <p:cNvPr id="1" name=""/>
        <p:cNvGrpSpPr/>
        <p:nvPr/>
      </p:nvGrpSpPr>
      <p:grpSpPr>
        <a:xfrm>
          <a:off x="0" y="0"/>
          <a:ext cx="0" cy="0"/>
          <a:chOff x="0" y="0"/>
          <a:chExt cx="0" cy="0"/>
        </a:xfrm>
      </p:grpSpPr>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Standard 17">
    <p:spTree>
      <p:nvGrpSpPr>
        <p:cNvPr id="1" name=""/>
        <p:cNvGrpSpPr/>
        <p:nvPr/>
      </p:nvGrpSpPr>
      <p:grpSpPr>
        <a:xfrm>
          <a:off x="0" y="0"/>
          <a:ext cx="0" cy="0"/>
          <a:chOff x="0" y="0"/>
          <a:chExt cx="0" cy="0"/>
        </a:xfrm>
      </p:grpSpPr>
      <p:sp>
        <p:nvSpPr>
          <p:cNvPr id="926"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927"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18">
    <p:spTree>
      <p:nvGrpSpPr>
        <p:cNvPr id="1" name=""/>
        <p:cNvGrpSpPr/>
        <p:nvPr/>
      </p:nvGrpSpPr>
      <p:grpSpPr>
        <a:xfrm>
          <a:off x="0" y="0"/>
          <a:ext cx="0" cy="0"/>
          <a:chOff x="0" y="0"/>
          <a:chExt cx="0" cy="0"/>
        </a:xfrm>
      </p:grpSpPr>
      <p:sp>
        <p:nvSpPr>
          <p:cNvPr id="933"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934"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19">
    <p:spTree>
      <p:nvGrpSpPr>
        <p:cNvPr id="1" name=""/>
        <p:cNvGrpSpPr/>
        <p:nvPr/>
      </p:nvGrpSpPr>
      <p:grpSpPr>
        <a:xfrm>
          <a:off x="0" y="0"/>
          <a:ext cx="0" cy="0"/>
          <a:chOff x="0" y="0"/>
          <a:chExt cx="0" cy="0"/>
        </a:xfrm>
      </p:grpSpPr>
      <p:sp>
        <p:nvSpPr>
          <p:cNvPr id="94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942"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43"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20">
    <p:spTree>
      <p:nvGrpSpPr>
        <p:cNvPr id="1" name=""/>
        <p:cNvGrpSpPr/>
        <p:nvPr/>
      </p:nvGrpSpPr>
      <p:grpSpPr>
        <a:xfrm>
          <a:off x="0" y="0"/>
          <a:ext cx="0" cy="0"/>
          <a:chOff x="0" y="0"/>
          <a:chExt cx="0" cy="0"/>
        </a:xfrm>
      </p:grpSpPr>
      <p:sp>
        <p:nvSpPr>
          <p:cNvPr id="948"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Standard 21">
    <p:spTree>
      <p:nvGrpSpPr>
        <p:cNvPr id="1" name=""/>
        <p:cNvGrpSpPr/>
        <p:nvPr/>
      </p:nvGrpSpPr>
      <p:grpSpPr>
        <a:xfrm>
          <a:off x="0" y="0"/>
          <a:ext cx="0" cy="0"/>
          <a:chOff x="0" y="0"/>
          <a:chExt cx="0" cy="0"/>
        </a:xfrm>
      </p:grpSpPr>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Standard 22">
    <p:spTree>
      <p:nvGrpSpPr>
        <p:cNvPr id="1" name=""/>
        <p:cNvGrpSpPr/>
        <p:nvPr/>
      </p:nvGrpSpPr>
      <p:grpSpPr>
        <a:xfrm>
          <a:off x="0" y="0"/>
          <a:ext cx="0" cy="0"/>
          <a:chOff x="0" y="0"/>
          <a:chExt cx="0" cy="0"/>
        </a:xfrm>
      </p:grpSpPr>
      <p:sp>
        <p:nvSpPr>
          <p:cNvPr id="959"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960"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61"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62"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Standard 23">
    <p:spTree>
      <p:nvGrpSpPr>
        <p:cNvPr id="1" name=""/>
        <p:cNvGrpSpPr/>
        <p:nvPr/>
      </p:nvGrpSpPr>
      <p:grpSpPr>
        <a:xfrm>
          <a:off x="0" y="0"/>
          <a:ext cx="0" cy="0"/>
          <a:chOff x="0" y="0"/>
          <a:chExt cx="0" cy="0"/>
        </a:xfrm>
      </p:grpSpPr>
      <p:sp>
        <p:nvSpPr>
          <p:cNvPr id="970"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971"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72"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73" name="PlaceHolder 4"/>
          <p:cNvSpPr>
            <a:spLocks noGrp="1"/>
          </p:cNvSpPr>
          <p:nvPr>
            <p:ph/>
          </p:nvPr>
        </p:nvSpPr>
        <p:spPr>
          <a:xfrm>
            <a:off x="5152680" y="304452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Standard 24">
    <p:spTree>
      <p:nvGrpSpPr>
        <p:cNvPr id="1" name=""/>
        <p:cNvGrpSpPr/>
        <p:nvPr/>
      </p:nvGrpSpPr>
      <p:grpSpPr>
        <a:xfrm>
          <a:off x="0" y="0"/>
          <a:ext cx="0" cy="0"/>
          <a:chOff x="0" y="0"/>
          <a:chExt cx="0" cy="0"/>
        </a:xfrm>
      </p:grpSpPr>
      <p:sp>
        <p:nvSpPr>
          <p:cNvPr id="98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982"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83"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984" name="PlaceHolder 4"/>
          <p:cNvSpPr>
            <a:spLocks noGrp="1"/>
          </p:cNvSpPr>
          <p:nvPr>
            <p:ph/>
          </p:nvPr>
        </p:nvSpPr>
        <p:spPr>
          <a:xfrm>
            <a:off x="504000" y="3044520"/>
            <a:ext cx="9072000" cy="156852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16"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317"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78"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379"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4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
        <p:nvSpPr>
          <p:cNvPr id="442"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
        <p:nvSpPr>
          <p:cNvPr id="443"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3"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Centered Text">
    <p:spTree>
      <p:nvGrpSpPr>
        <p:cNvPr id="1" name=""/>
        <p:cNvGrpSpPr/>
        <p:nvPr/>
      </p:nvGrpSpPr>
      <p:grpSpPr>
        <a:xfrm>
          <a:off x="0" y="0"/>
          <a:ext cx="0" cy="0"/>
          <a:chOff x="0" y="0"/>
          <a:chExt cx="0" cy="0"/>
        </a:xfrm>
      </p:grpSpPr>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11.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12.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13.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14.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15.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16.xml"/>
</Relationships>
</file>

<file path=ppt/slideMasters/_rels/slideMaster17.xml.rels><?xml version="1.0" encoding="UTF-8"?>
<Relationships xmlns="http://schemas.openxmlformats.org/package/2006/relationships"><Relationship Id="rId1" Type="http://schemas.openxmlformats.org/officeDocument/2006/relationships/theme" Target="../theme/theme17.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17.xml"/>
</Relationships>
</file>

<file path=ppt/slideMasters/_rels/slideMaster18.xml.rels><?xml version="1.0" encoding="UTF-8"?>
<Relationships xmlns="http://schemas.openxmlformats.org/package/2006/relationships"><Relationship Id="rId1" Type="http://schemas.openxmlformats.org/officeDocument/2006/relationships/theme" Target="../theme/theme18.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18.xml"/>
</Relationships>
</file>

<file path=ppt/slideMasters/_rels/slideMaster19.xml.rels><?xml version="1.0" encoding="UTF-8"?>
<Relationships xmlns="http://schemas.openxmlformats.org/package/2006/relationships"><Relationship Id="rId1" Type="http://schemas.openxmlformats.org/officeDocument/2006/relationships/theme" Target="../theme/theme19.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19.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2.xml"/>
</Relationships>
</file>

<file path=ppt/slideMasters/_rels/slideMaster20.xml.rels><?xml version="1.0" encoding="UTF-8"?>
<Relationships xmlns="http://schemas.openxmlformats.org/package/2006/relationships"><Relationship Id="rId1" Type="http://schemas.openxmlformats.org/officeDocument/2006/relationships/theme" Target="../theme/theme20.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20.xml"/>
</Relationships>
</file>

<file path=ppt/slideMasters/_rels/slideMaster21.xml.rels><?xml version="1.0" encoding="UTF-8"?>
<Relationships xmlns="http://schemas.openxmlformats.org/package/2006/relationships"><Relationship Id="rId1" Type="http://schemas.openxmlformats.org/officeDocument/2006/relationships/theme" Target="../theme/theme21.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21.xml"/>
</Relationships>
</file>

<file path=ppt/slideMasters/_rels/slideMaster22.xml.rels><?xml version="1.0" encoding="UTF-8"?>
<Relationships xmlns="http://schemas.openxmlformats.org/package/2006/relationships"><Relationship Id="rId1" Type="http://schemas.openxmlformats.org/officeDocument/2006/relationships/theme" Target="../theme/theme22.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22.xml"/>
</Relationships>
</file>

<file path=ppt/slideMasters/_rels/slideMaster23.xml.rels><?xml version="1.0" encoding="UTF-8"?>
<Relationships xmlns="http://schemas.openxmlformats.org/package/2006/relationships"><Relationship Id="rId1" Type="http://schemas.openxmlformats.org/officeDocument/2006/relationships/theme" Target="../theme/theme23.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23.xml"/>
</Relationships>
</file>

<file path=ppt/slideMasters/_rels/slideMaster24.xml.rels><?xml version="1.0" encoding="UTF-8"?>
<Relationships xmlns="http://schemas.openxmlformats.org/package/2006/relationships"><Relationship Id="rId1" Type="http://schemas.openxmlformats.org/officeDocument/2006/relationships/theme" Target="../theme/theme24.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24.xml"/>
</Relationships>
</file>

<file path=ppt/slideMasters/_rels/slideMaster25.xml.rels><?xml version="1.0" encoding="UTF-8"?>
<Relationships xmlns="http://schemas.openxmlformats.org/package/2006/relationships"><Relationship Id="rId1" Type="http://schemas.openxmlformats.org/officeDocument/2006/relationships/theme" Target="../theme/theme25.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25.xml"/>
</Relationships>
</file>

<file path=ppt/slideMasters/_rels/slideMaster26.xml.rels><?xml version="1.0" encoding="UTF-8"?>
<Relationships xmlns="http://schemas.openxmlformats.org/package/2006/relationships"><Relationship Id="rId1" Type="http://schemas.openxmlformats.org/officeDocument/2006/relationships/theme" Target="../theme/theme26.xml"/><Relationship Id="rId2" Type="http://schemas.openxmlformats.org/officeDocument/2006/relationships/image" Target="../media/image3.jpeg"/><Relationship Id="rId3" Type="http://schemas.openxmlformats.org/officeDocument/2006/relationships/image" Target="../media/image4.png"/><Relationship Id="rId4" Type="http://schemas.openxmlformats.org/officeDocument/2006/relationships/slideLayout" Target="../slideLayouts/slideLayout26.xml"/>
</Relationships>
</file>

<file path=ppt/slideMasters/_rels/slideMaster27.xml.rels><?xml version="1.0" encoding="UTF-8"?>
<Relationships xmlns="http://schemas.openxmlformats.org/package/2006/relationships"><Relationship Id="rId1" Type="http://schemas.openxmlformats.org/officeDocument/2006/relationships/theme" Target="../theme/theme27.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27.xml"/>
</Relationships>
</file>

<file path=ppt/slideMasters/_rels/slideMaster28.xml.rels><?xml version="1.0" encoding="UTF-8"?>
<Relationships xmlns="http://schemas.openxmlformats.org/package/2006/relationships"><Relationship Id="rId1" Type="http://schemas.openxmlformats.org/officeDocument/2006/relationships/theme" Target="../theme/theme28.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28.xml"/>
</Relationships>
</file>

<file path=ppt/slideMasters/_rels/slideMaster29.xml.rels><?xml version="1.0" encoding="UTF-8"?>
<Relationships xmlns="http://schemas.openxmlformats.org/package/2006/relationships"><Relationship Id="rId1" Type="http://schemas.openxmlformats.org/officeDocument/2006/relationships/theme" Target="../theme/theme29.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29.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3.xml"/>
</Relationships>
</file>

<file path=ppt/slideMasters/_rels/slideMaster30.xml.rels><?xml version="1.0" encoding="UTF-8"?>
<Relationships xmlns="http://schemas.openxmlformats.org/package/2006/relationships"><Relationship Id="rId1" Type="http://schemas.openxmlformats.org/officeDocument/2006/relationships/theme" Target="../theme/theme30.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30.xml"/>
</Relationships>
</file>

<file path=ppt/slideMasters/_rels/slideMaster31.xml.rels><?xml version="1.0" encoding="UTF-8"?>
<Relationships xmlns="http://schemas.openxmlformats.org/package/2006/relationships"><Relationship Id="rId1" Type="http://schemas.openxmlformats.org/officeDocument/2006/relationships/theme" Target="../theme/theme31.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31.xml"/>
</Relationships>
</file>

<file path=ppt/slideMasters/_rels/slideMaster32.xml.rels><?xml version="1.0" encoding="UTF-8"?>
<Relationships xmlns="http://schemas.openxmlformats.org/package/2006/relationships"><Relationship Id="rId1" Type="http://schemas.openxmlformats.org/officeDocument/2006/relationships/theme" Target="../theme/theme32.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32.xml"/>
</Relationships>
</file>

<file path=ppt/slideMasters/_rels/slideMaster33.xml.rels><?xml version="1.0" encoding="UTF-8"?>
<Relationships xmlns="http://schemas.openxmlformats.org/package/2006/relationships"><Relationship Id="rId1" Type="http://schemas.openxmlformats.org/officeDocument/2006/relationships/theme" Target="../theme/theme33.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33.xml"/>
</Relationships>
</file>

<file path=ppt/slideMasters/_rels/slideMaster34.xml.rels><?xml version="1.0" encoding="UTF-8"?>
<Relationships xmlns="http://schemas.openxmlformats.org/package/2006/relationships"><Relationship Id="rId1" Type="http://schemas.openxmlformats.org/officeDocument/2006/relationships/theme" Target="../theme/theme34.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34.xml"/>
</Relationships>
</file>

<file path=ppt/slideMasters/_rels/slideMaster35.xml.rels><?xml version="1.0" encoding="UTF-8"?>
<Relationships xmlns="http://schemas.openxmlformats.org/package/2006/relationships"><Relationship Id="rId1" Type="http://schemas.openxmlformats.org/officeDocument/2006/relationships/theme" Target="../theme/theme35.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35.xml"/>
</Relationships>
</file>

<file path=ppt/slideMasters/_rels/slideMaster36.xml.rels><?xml version="1.0" encoding="UTF-8"?>
<Relationships xmlns="http://schemas.openxmlformats.org/package/2006/relationships"><Relationship Id="rId1" Type="http://schemas.openxmlformats.org/officeDocument/2006/relationships/theme" Target="../theme/theme36.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36.xml"/>
</Relationships>
</file>

<file path=ppt/slideMasters/_rels/slideMaster37.xml.rels><?xml version="1.0" encoding="UTF-8"?>
<Relationships xmlns="http://schemas.openxmlformats.org/package/2006/relationships"><Relationship Id="rId1" Type="http://schemas.openxmlformats.org/officeDocument/2006/relationships/theme" Target="../theme/theme37.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37.xml"/>
</Relationships>
</file>

<file path=ppt/slideMasters/_rels/slideMaster38.xml.rels><?xml version="1.0" encoding="UTF-8"?>
<Relationships xmlns="http://schemas.openxmlformats.org/package/2006/relationships"><Relationship Id="rId1" Type="http://schemas.openxmlformats.org/officeDocument/2006/relationships/theme" Target="../theme/theme38.xml"/><Relationship Id="rId2" Type="http://schemas.openxmlformats.org/officeDocument/2006/relationships/image" Target="../media/image1.jpeg"/><Relationship Id="rId3" Type="http://schemas.openxmlformats.org/officeDocument/2006/relationships/image" Target="../media/image4.png"/><Relationship Id="rId4" Type="http://schemas.openxmlformats.org/officeDocument/2006/relationships/slideLayout" Target="../slideLayouts/slideLayout38.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Image 3" descr=""/>
          <p:cNvPicPr/>
          <p:nvPr/>
        </p:nvPicPr>
        <p:blipFill>
          <a:blip r:embed="rId2"/>
          <a:stretch/>
        </p:blipFill>
        <p:spPr>
          <a:xfrm>
            <a:off x="0" y="0"/>
            <a:ext cx="2288880" cy="5661720"/>
          </a:xfrm>
          <a:prstGeom prst="rect">
            <a:avLst/>
          </a:prstGeom>
          <a:ln w="0">
            <a:noFill/>
          </a:ln>
        </p:spPr>
      </p:pic>
      <p:sp>
        <p:nvSpPr>
          <p:cNvPr id="1"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2"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38431F54-C481-45A6-A163-D3EE52D2EBBB}"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3" name="Image 32" descr=""/>
          <p:cNvPicPr/>
          <p:nvPr/>
        </p:nvPicPr>
        <p:blipFill>
          <a:blip r:embed="rId3"/>
          <a:stretch/>
        </p:blipFill>
        <p:spPr>
          <a:xfrm>
            <a:off x="0" y="0"/>
            <a:ext cx="10065960" cy="5661720"/>
          </a:xfrm>
          <a:prstGeom prst="rect">
            <a:avLst/>
          </a:prstGeom>
          <a:ln w="0">
            <a:noFill/>
          </a:ln>
        </p:spPr>
      </p:pic>
      <p:grpSp>
        <p:nvGrpSpPr>
          <p:cNvPr id="4" name="Group 3"/>
          <p:cNvGrpSpPr/>
          <p:nvPr/>
        </p:nvGrpSpPr>
        <p:grpSpPr>
          <a:xfrm>
            <a:off x="7234920" y="4856400"/>
            <a:ext cx="2221200" cy="535680"/>
            <a:chOff x="7234920" y="4856400"/>
            <a:chExt cx="2221200" cy="535680"/>
          </a:xfrm>
        </p:grpSpPr>
        <p:sp>
          <p:nvSpPr>
            <p:cNvPr id="5"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9"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0"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1"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2"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5"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6"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7"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8"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19"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2"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3"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4"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5"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6"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9"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0"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1"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32" name="Group 31"/>
          <p:cNvGrpSpPr/>
          <p:nvPr/>
        </p:nvGrpSpPr>
        <p:grpSpPr>
          <a:xfrm>
            <a:off x="331560" y="4603320"/>
            <a:ext cx="2532960" cy="900360"/>
            <a:chOff x="331560" y="4603320"/>
            <a:chExt cx="2532960" cy="900360"/>
          </a:xfrm>
        </p:grpSpPr>
        <p:sp>
          <p:nvSpPr>
            <p:cNvPr id="33"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4"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5"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6"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7"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8"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9"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0"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1"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2"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3"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4"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5"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6"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7"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48" name="Group 47"/>
          <p:cNvGrpSpPr/>
          <p:nvPr/>
        </p:nvGrpSpPr>
        <p:grpSpPr>
          <a:xfrm>
            <a:off x="393840" y="3925800"/>
            <a:ext cx="984960" cy="706680"/>
            <a:chOff x="393840" y="3925800"/>
            <a:chExt cx="984960" cy="706680"/>
          </a:xfrm>
        </p:grpSpPr>
        <p:grpSp>
          <p:nvGrpSpPr>
            <p:cNvPr id="49" name="Group 48"/>
            <p:cNvGrpSpPr/>
            <p:nvPr/>
          </p:nvGrpSpPr>
          <p:grpSpPr>
            <a:xfrm>
              <a:off x="403560" y="3934080"/>
              <a:ext cx="487800" cy="349200"/>
              <a:chOff x="403560" y="3934080"/>
              <a:chExt cx="487800" cy="349200"/>
            </a:xfrm>
          </p:grpSpPr>
          <p:sp>
            <p:nvSpPr>
              <p:cNvPr id="50"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1"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52" name="Group 51"/>
            <p:cNvGrpSpPr/>
            <p:nvPr/>
          </p:nvGrpSpPr>
          <p:grpSpPr>
            <a:xfrm>
              <a:off x="393840" y="4196160"/>
              <a:ext cx="228240" cy="161280"/>
              <a:chOff x="393840" y="4196160"/>
              <a:chExt cx="228240" cy="161280"/>
            </a:xfrm>
          </p:grpSpPr>
          <p:sp>
            <p:nvSpPr>
              <p:cNvPr id="53"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55"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56"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57"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58"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r>
              <a:rPr b="0" lang="en-US" sz="1800" spc="-1" strike="noStrike">
                <a:solidFill>
                  <a:schemeClr val="dk1"/>
                </a:solidFill>
                <a:latin typeface="Arial"/>
              </a:rPr>
              <a:t>Cliq</a:t>
            </a:r>
            <a:r>
              <a:rPr b="0" lang="en-US" sz="1800" spc="-1" strike="noStrike">
                <a:solidFill>
                  <a:schemeClr val="dk1"/>
                </a:solidFill>
                <a:latin typeface="Arial"/>
              </a:rPr>
              <a:t>uez </a:t>
            </a:r>
            <a:r>
              <a:rPr b="0" lang="en-US" sz="1800" spc="-1" strike="noStrike">
                <a:solidFill>
                  <a:schemeClr val="dk1"/>
                </a:solidFill>
                <a:latin typeface="Arial"/>
              </a:rPr>
              <a:t>pou</a:t>
            </a:r>
            <a:r>
              <a:rPr b="0" lang="en-US" sz="1800" spc="-1" strike="noStrike">
                <a:solidFill>
                  <a:schemeClr val="dk1"/>
                </a:solidFill>
                <a:latin typeface="Arial"/>
              </a:rPr>
              <a:t>r </a:t>
            </a:r>
            <a:r>
              <a:rPr b="0" lang="en-US" sz="1800" spc="-1" strike="noStrike">
                <a:solidFill>
                  <a:schemeClr val="dk1"/>
                </a:solidFill>
                <a:latin typeface="Arial"/>
              </a:rPr>
              <a:t>édit</a:t>
            </a:r>
            <a:r>
              <a:rPr b="0" lang="en-US" sz="1800" spc="-1" strike="noStrike">
                <a:solidFill>
                  <a:schemeClr val="dk1"/>
                </a:solidFill>
                <a:latin typeface="Arial"/>
              </a:rPr>
              <a:t>er le </a:t>
            </a:r>
            <a:r>
              <a:rPr b="0" lang="en-US" sz="1800" spc="-1" strike="noStrike">
                <a:solidFill>
                  <a:schemeClr val="dk1"/>
                </a:solidFill>
                <a:latin typeface="Arial"/>
              </a:rPr>
              <a:t>for</a:t>
            </a:r>
            <a:r>
              <a:rPr b="0" lang="en-US" sz="1800" spc="-1" strike="noStrike">
                <a:solidFill>
                  <a:schemeClr val="dk1"/>
                </a:solidFill>
                <a:latin typeface="Arial"/>
              </a:rPr>
              <a:t>mat </a:t>
            </a:r>
            <a:r>
              <a:rPr b="0" lang="en-US" sz="1800" spc="-1" strike="noStrike">
                <a:solidFill>
                  <a:schemeClr val="dk1"/>
                </a:solidFill>
                <a:latin typeface="Arial"/>
              </a:rPr>
              <a:t>du </a:t>
            </a:r>
            <a:r>
              <a:rPr b="0" lang="en-US" sz="1800" spc="-1" strike="noStrike">
                <a:solidFill>
                  <a:schemeClr val="dk1"/>
                </a:solidFill>
                <a:latin typeface="Arial"/>
              </a:rPr>
              <a:t>text</a:t>
            </a:r>
            <a:r>
              <a:rPr b="0" lang="en-US" sz="1800" spc="-1" strike="noStrike">
                <a:solidFill>
                  <a:schemeClr val="dk1"/>
                </a:solidFill>
                <a:latin typeface="Arial"/>
              </a:rPr>
              <a:t>e-</a:t>
            </a:r>
            <a:r>
              <a:rPr b="0" lang="en-US" sz="1800" spc="-1" strike="noStrike">
                <a:solidFill>
                  <a:schemeClr val="dk1"/>
                </a:solidFill>
                <a:latin typeface="Arial"/>
              </a:rPr>
              <a:t>titre</a:t>
            </a:r>
            <a:endParaRPr b="0" lang="en-US" sz="1800" spc="-1" strike="noStrike">
              <a:solidFill>
                <a:schemeClr val="dk1"/>
              </a:solidFill>
              <a:latin typeface="Arial"/>
            </a:endParaRPr>
          </a:p>
        </p:txBody>
      </p:sp>
      <p:sp>
        <p:nvSpPr>
          <p:cNvPr id="59" name="PlaceHolder 2"/>
          <p:cNvSpPr>
            <a:spLocks noGrp="1"/>
          </p:cNvSpPr>
          <p:nvPr>
            <p:ph type="body"/>
          </p:nvPr>
        </p:nvSpPr>
        <p:spPr>
          <a:xfrm>
            <a:off x="504000" y="1326600"/>
            <a:ext cx="9072000" cy="328860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chemeClr val="dk1"/>
                </a:solidFill>
                <a:latin typeface="Arial"/>
              </a:rPr>
              <a:t>Cliquez pour éditer le format du plan de </a:t>
            </a:r>
            <a:r>
              <a:rPr b="0" lang="en-US" sz="2800" spc="-1" strike="noStrike">
                <a:solidFill>
                  <a:schemeClr val="dk1"/>
                </a:solidFill>
                <a:latin typeface="Arial"/>
              </a:rPr>
              <a:t>texte</a:t>
            </a:r>
            <a:endParaRPr b="0" lang="en-US" sz="2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2000" spc="-1" strike="noStrike">
                <a:solidFill>
                  <a:schemeClr val="dk1"/>
                </a:solidFill>
                <a:latin typeface="Arial"/>
              </a:rPr>
              <a:t>Second niveau de plan</a:t>
            </a:r>
            <a:endParaRPr b="0" lang="en-US" sz="20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Arial"/>
              </a:rPr>
              <a:t>Cinquième niveau de plan</a:t>
            </a:r>
            <a:endParaRPr b="0" lang="en-US" sz="20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Arial"/>
              </a:rPr>
              <a:t>Sixième niveau de plan</a:t>
            </a:r>
            <a:endParaRPr b="0" lang="en-US" sz="20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Arial"/>
              </a:rPr>
              <a:t>Septième niveau de plan</a:t>
            </a:r>
            <a:endParaRPr b="0" lang="en-US" sz="20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49" r:id="rId4"/>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562" name="Image 3" descr=""/>
          <p:cNvPicPr/>
          <p:nvPr/>
        </p:nvPicPr>
        <p:blipFill>
          <a:blip r:embed="rId2"/>
          <a:stretch/>
        </p:blipFill>
        <p:spPr>
          <a:xfrm>
            <a:off x="0" y="0"/>
            <a:ext cx="2288880" cy="5661720"/>
          </a:xfrm>
          <a:prstGeom prst="rect">
            <a:avLst/>
          </a:prstGeom>
          <a:ln w="0">
            <a:noFill/>
          </a:ln>
        </p:spPr>
      </p:pic>
      <p:sp>
        <p:nvSpPr>
          <p:cNvPr id="563"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564"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9ED50BAB-EA4A-49E2-B898-4F37862105BD}"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565" name="Image 32" descr=""/>
          <p:cNvPicPr/>
          <p:nvPr/>
        </p:nvPicPr>
        <p:blipFill>
          <a:blip r:embed="rId3"/>
          <a:stretch/>
        </p:blipFill>
        <p:spPr>
          <a:xfrm>
            <a:off x="0" y="0"/>
            <a:ext cx="10065960" cy="5661720"/>
          </a:xfrm>
          <a:prstGeom prst="rect">
            <a:avLst/>
          </a:prstGeom>
          <a:ln w="0">
            <a:noFill/>
          </a:ln>
        </p:spPr>
      </p:pic>
      <p:grpSp>
        <p:nvGrpSpPr>
          <p:cNvPr id="566" name="Group 3"/>
          <p:cNvGrpSpPr/>
          <p:nvPr/>
        </p:nvGrpSpPr>
        <p:grpSpPr>
          <a:xfrm>
            <a:off x="7234920" y="4856400"/>
            <a:ext cx="2221200" cy="535680"/>
            <a:chOff x="7234920" y="4856400"/>
            <a:chExt cx="2221200" cy="535680"/>
          </a:xfrm>
        </p:grpSpPr>
        <p:sp>
          <p:nvSpPr>
            <p:cNvPr id="567"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68"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69"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0"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1"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2"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3"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4"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5"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6"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7"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8"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79"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80"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581"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82"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83"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84"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85"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86"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87"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88"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89"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90"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91"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92"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93"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594" name="Group 31"/>
          <p:cNvGrpSpPr/>
          <p:nvPr/>
        </p:nvGrpSpPr>
        <p:grpSpPr>
          <a:xfrm>
            <a:off x="331560" y="4603320"/>
            <a:ext cx="2532960" cy="900360"/>
            <a:chOff x="331560" y="4603320"/>
            <a:chExt cx="2532960" cy="900360"/>
          </a:xfrm>
        </p:grpSpPr>
        <p:sp>
          <p:nvSpPr>
            <p:cNvPr id="595"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96"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97"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98"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99"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0"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1"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2"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3"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4"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5"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6"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7"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8"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09"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610" name="Group 47"/>
          <p:cNvGrpSpPr/>
          <p:nvPr/>
        </p:nvGrpSpPr>
        <p:grpSpPr>
          <a:xfrm>
            <a:off x="393840" y="3925800"/>
            <a:ext cx="984960" cy="706680"/>
            <a:chOff x="393840" y="3925800"/>
            <a:chExt cx="984960" cy="706680"/>
          </a:xfrm>
        </p:grpSpPr>
        <p:grpSp>
          <p:nvGrpSpPr>
            <p:cNvPr id="611" name="Group 48"/>
            <p:cNvGrpSpPr/>
            <p:nvPr/>
          </p:nvGrpSpPr>
          <p:grpSpPr>
            <a:xfrm>
              <a:off x="403560" y="3934080"/>
              <a:ext cx="487800" cy="349200"/>
              <a:chOff x="403560" y="3934080"/>
              <a:chExt cx="487800" cy="349200"/>
            </a:xfrm>
          </p:grpSpPr>
          <p:sp>
            <p:nvSpPr>
              <p:cNvPr id="612"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13"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614" name="Group 51"/>
            <p:cNvGrpSpPr/>
            <p:nvPr/>
          </p:nvGrpSpPr>
          <p:grpSpPr>
            <a:xfrm>
              <a:off x="393840" y="4196160"/>
              <a:ext cx="228240" cy="161280"/>
              <a:chOff x="393840" y="4196160"/>
              <a:chExt cx="228240" cy="161280"/>
            </a:xfrm>
          </p:grpSpPr>
          <p:sp>
            <p:nvSpPr>
              <p:cNvPr id="615"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16"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617"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618"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619"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620"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621" name="PlaceHolder 2"/>
          <p:cNvSpPr>
            <a:spLocks noGrp="1"/>
          </p:cNvSpPr>
          <p:nvPr>
            <p:ph type="body"/>
          </p:nvPr>
        </p:nvSpPr>
        <p:spPr>
          <a:xfrm>
            <a:off x="50400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622" name="PlaceHolder 3"/>
          <p:cNvSpPr>
            <a:spLocks noGrp="1"/>
          </p:cNvSpPr>
          <p:nvPr>
            <p:ph type="body"/>
          </p:nvPr>
        </p:nvSpPr>
        <p:spPr>
          <a:xfrm>
            <a:off x="515268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623" name="PlaceHolder 4"/>
          <p:cNvSpPr>
            <a:spLocks noGrp="1"/>
          </p:cNvSpPr>
          <p:nvPr>
            <p:ph type="body"/>
          </p:nvPr>
        </p:nvSpPr>
        <p:spPr>
          <a:xfrm>
            <a:off x="50400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67" r:id="rId4"/>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628" name="Image 3" descr=""/>
          <p:cNvPicPr/>
          <p:nvPr/>
        </p:nvPicPr>
        <p:blipFill>
          <a:blip r:embed="rId2"/>
          <a:stretch/>
        </p:blipFill>
        <p:spPr>
          <a:xfrm>
            <a:off x="0" y="0"/>
            <a:ext cx="2288880" cy="5661720"/>
          </a:xfrm>
          <a:prstGeom prst="rect">
            <a:avLst/>
          </a:prstGeom>
          <a:ln w="0">
            <a:noFill/>
          </a:ln>
        </p:spPr>
      </p:pic>
      <p:sp>
        <p:nvSpPr>
          <p:cNvPr id="629"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630"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78E09D29-18EA-40CC-AD8E-ED2567C94F61}"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631" name="Image 32" descr=""/>
          <p:cNvPicPr/>
          <p:nvPr/>
        </p:nvPicPr>
        <p:blipFill>
          <a:blip r:embed="rId3"/>
          <a:stretch/>
        </p:blipFill>
        <p:spPr>
          <a:xfrm>
            <a:off x="0" y="0"/>
            <a:ext cx="10065960" cy="5661720"/>
          </a:xfrm>
          <a:prstGeom prst="rect">
            <a:avLst/>
          </a:prstGeom>
          <a:ln w="0">
            <a:noFill/>
          </a:ln>
        </p:spPr>
      </p:pic>
      <p:grpSp>
        <p:nvGrpSpPr>
          <p:cNvPr id="632" name="Group 3"/>
          <p:cNvGrpSpPr/>
          <p:nvPr/>
        </p:nvGrpSpPr>
        <p:grpSpPr>
          <a:xfrm>
            <a:off x="7234920" y="4856400"/>
            <a:ext cx="2221200" cy="535680"/>
            <a:chOff x="7234920" y="4856400"/>
            <a:chExt cx="2221200" cy="535680"/>
          </a:xfrm>
        </p:grpSpPr>
        <p:sp>
          <p:nvSpPr>
            <p:cNvPr id="633"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34"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35"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36"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37"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38"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39"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40"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41"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42"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43"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44"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45"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46"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647"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48"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49"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0"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1"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2"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3"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4"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5"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6"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7"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8"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59"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660" name="Group 31"/>
          <p:cNvGrpSpPr/>
          <p:nvPr/>
        </p:nvGrpSpPr>
        <p:grpSpPr>
          <a:xfrm>
            <a:off x="331560" y="4603320"/>
            <a:ext cx="2532960" cy="900360"/>
            <a:chOff x="331560" y="4603320"/>
            <a:chExt cx="2532960" cy="900360"/>
          </a:xfrm>
        </p:grpSpPr>
        <p:sp>
          <p:nvSpPr>
            <p:cNvPr id="661"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62"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63"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64"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65"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66"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67"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68"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69"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70"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71"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72"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73"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74"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75"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676" name="Group 47"/>
          <p:cNvGrpSpPr/>
          <p:nvPr/>
        </p:nvGrpSpPr>
        <p:grpSpPr>
          <a:xfrm>
            <a:off x="393840" y="3925800"/>
            <a:ext cx="984960" cy="706680"/>
            <a:chOff x="393840" y="3925800"/>
            <a:chExt cx="984960" cy="706680"/>
          </a:xfrm>
        </p:grpSpPr>
        <p:grpSp>
          <p:nvGrpSpPr>
            <p:cNvPr id="677" name="Group 48"/>
            <p:cNvGrpSpPr/>
            <p:nvPr/>
          </p:nvGrpSpPr>
          <p:grpSpPr>
            <a:xfrm>
              <a:off x="403560" y="3934080"/>
              <a:ext cx="487800" cy="349200"/>
              <a:chOff x="403560" y="3934080"/>
              <a:chExt cx="487800" cy="349200"/>
            </a:xfrm>
          </p:grpSpPr>
          <p:sp>
            <p:nvSpPr>
              <p:cNvPr id="678"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79"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680" name="Group 51"/>
            <p:cNvGrpSpPr/>
            <p:nvPr/>
          </p:nvGrpSpPr>
          <p:grpSpPr>
            <a:xfrm>
              <a:off x="393840" y="4196160"/>
              <a:ext cx="228240" cy="161280"/>
              <a:chOff x="393840" y="4196160"/>
              <a:chExt cx="228240" cy="161280"/>
            </a:xfrm>
          </p:grpSpPr>
          <p:sp>
            <p:nvSpPr>
              <p:cNvPr id="681"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682"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683"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684"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685"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686"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687" name="PlaceHolder 2"/>
          <p:cNvSpPr>
            <a:spLocks noGrp="1"/>
          </p:cNvSpPr>
          <p:nvPr>
            <p:ph type="body"/>
          </p:nvPr>
        </p:nvSpPr>
        <p:spPr>
          <a:xfrm>
            <a:off x="50400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688" name="PlaceHolder 3"/>
          <p:cNvSpPr>
            <a:spLocks noGrp="1"/>
          </p:cNvSpPr>
          <p:nvPr>
            <p:ph type="body"/>
          </p:nvPr>
        </p:nvSpPr>
        <p:spPr>
          <a:xfrm>
            <a:off x="515268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689" name="PlaceHolder 4"/>
          <p:cNvSpPr>
            <a:spLocks noGrp="1"/>
          </p:cNvSpPr>
          <p:nvPr>
            <p:ph type="body"/>
          </p:nvPr>
        </p:nvSpPr>
        <p:spPr>
          <a:xfrm>
            <a:off x="515268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69" r:id="rId4"/>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694" name="Image 3" descr=""/>
          <p:cNvPicPr/>
          <p:nvPr/>
        </p:nvPicPr>
        <p:blipFill>
          <a:blip r:embed="rId2"/>
          <a:stretch/>
        </p:blipFill>
        <p:spPr>
          <a:xfrm>
            <a:off x="0" y="0"/>
            <a:ext cx="2288880" cy="5661720"/>
          </a:xfrm>
          <a:prstGeom prst="rect">
            <a:avLst/>
          </a:prstGeom>
          <a:ln w="0">
            <a:noFill/>
          </a:ln>
        </p:spPr>
      </p:pic>
      <p:sp>
        <p:nvSpPr>
          <p:cNvPr id="695"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696"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01B2D49C-06DD-4649-900D-F352F3042291}"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697" name="Image 32" descr=""/>
          <p:cNvPicPr/>
          <p:nvPr/>
        </p:nvPicPr>
        <p:blipFill>
          <a:blip r:embed="rId3"/>
          <a:stretch/>
        </p:blipFill>
        <p:spPr>
          <a:xfrm>
            <a:off x="0" y="0"/>
            <a:ext cx="10065960" cy="5661720"/>
          </a:xfrm>
          <a:prstGeom prst="rect">
            <a:avLst/>
          </a:prstGeom>
          <a:ln w="0">
            <a:noFill/>
          </a:ln>
        </p:spPr>
      </p:pic>
      <p:grpSp>
        <p:nvGrpSpPr>
          <p:cNvPr id="698" name="Group 3"/>
          <p:cNvGrpSpPr/>
          <p:nvPr/>
        </p:nvGrpSpPr>
        <p:grpSpPr>
          <a:xfrm>
            <a:off x="7234920" y="4856400"/>
            <a:ext cx="2221200" cy="535680"/>
            <a:chOff x="7234920" y="4856400"/>
            <a:chExt cx="2221200" cy="535680"/>
          </a:xfrm>
        </p:grpSpPr>
        <p:sp>
          <p:nvSpPr>
            <p:cNvPr id="699"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0"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1"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2"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3"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4"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5"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6"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7"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8"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9"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0"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1"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2"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713"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4"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5"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6"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7"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8"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9"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20"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21"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22"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23"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24"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25"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726" name="Group 31"/>
          <p:cNvGrpSpPr/>
          <p:nvPr/>
        </p:nvGrpSpPr>
        <p:grpSpPr>
          <a:xfrm>
            <a:off x="331560" y="4603320"/>
            <a:ext cx="2532960" cy="900360"/>
            <a:chOff x="331560" y="4603320"/>
            <a:chExt cx="2532960" cy="900360"/>
          </a:xfrm>
        </p:grpSpPr>
        <p:sp>
          <p:nvSpPr>
            <p:cNvPr id="727"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28"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29"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0"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1"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2"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3"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4"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5"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6"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7"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8"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39"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40"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41"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742" name="Group 47"/>
          <p:cNvGrpSpPr/>
          <p:nvPr/>
        </p:nvGrpSpPr>
        <p:grpSpPr>
          <a:xfrm>
            <a:off x="393840" y="3925800"/>
            <a:ext cx="984960" cy="706680"/>
            <a:chOff x="393840" y="3925800"/>
            <a:chExt cx="984960" cy="706680"/>
          </a:xfrm>
        </p:grpSpPr>
        <p:grpSp>
          <p:nvGrpSpPr>
            <p:cNvPr id="743" name="Group 48"/>
            <p:cNvGrpSpPr/>
            <p:nvPr/>
          </p:nvGrpSpPr>
          <p:grpSpPr>
            <a:xfrm>
              <a:off x="403560" y="3934080"/>
              <a:ext cx="487800" cy="349200"/>
              <a:chOff x="403560" y="3934080"/>
              <a:chExt cx="487800" cy="349200"/>
            </a:xfrm>
          </p:grpSpPr>
          <p:sp>
            <p:nvSpPr>
              <p:cNvPr id="744"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45"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746" name="Group 51"/>
            <p:cNvGrpSpPr/>
            <p:nvPr/>
          </p:nvGrpSpPr>
          <p:grpSpPr>
            <a:xfrm>
              <a:off x="393840" y="4196160"/>
              <a:ext cx="228240" cy="161280"/>
              <a:chOff x="393840" y="4196160"/>
              <a:chExt cx="228240" cy="161280"/>
            </a:xfrm>
          </p:grpSpPr>
          <p:sp>
            <p:nvSpPr>
              <p:cNvPr id="747"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748"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749"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750"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751"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752"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753" name="PlaceHolder 2"/>
          <p:cNvSpPr>
            <a:spLocks noGrp="1"/>
          </p:cNvSpPr>
          <p:nvPr>
            <p:ph type="body"/>
          </p:nvPr>
        </p:nvSpPr>
        <p:spPr>
          <a:xfrm>
            <a:off x="50400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54" name="PlaceHolder 3"/>
          <p:cNvSpPr>
            <a:spLocks noGrp="1"/>
          </p:cNvSpPr>
          <p:nvPr>
            <p:ph type="body"/>
          </p:nvPr>
        </p:nvSpPr>
        <p:spPr>
          <a:xfrm>
            <a:off x="515268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55" name="PlaceHolder 4"/>
          <p:cNvSpPr>
            <a:spLocks noGrp="1"/>
          </p:cNvSpPr>
          <p:nvPr>
            <p:ph type="body"/>
          </p:nvPr>
        </p:nvSpPr>
        <p:spPr>
          <a:xfrm>
            <a:off x="504000" y="3044520"/>
            <a:ext cx="9071640" cy="1568160"/>
          </a:xfrm>
          <a:prstGeom prst="rect">
            <a:avLst/>
          </a:prstGeom>
          <a:noFill/>
          <a:ln w="0">
            <a:noFill/>
          </a:ln>
        </p:spPr>
        <p:txBody>
          <a:bodyPr lIns="0" rIns="0" tIns="0" bIns="0" anchor="t">
            <a:normAutofit fontScale="68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71" r:id="rId4"/>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760" name="Image 3" descr=""/>
          <p:cNvPicPr/>
          <p:nvPr/>
        </p:nvPicPr>
        <p:blipFill>
          <a:blip r:embed="rId2"/>
          <a:stretch/>
        </p:blipFill>
        <p:spPr>
          <a:xfrm>
            <a:off x="0" y="0"/>
            <a:ext cx="2292840" cy="5665680"/>
          </a:xfrm>
          <a:prstGeom prst="rect">
            <a:avLst/>
          </a:prstGeom>
          <a:ln w="0">
            <a:noFill/>
          </a:ln>
        </p:spPr>
      </p:pic>
      <p:sp>
        <p:nvSpPr>
          <p:cNvPr id="761"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762"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763" name="Image 10" descr=""/>
          <p:cNvPicPr/>
          <p:nvPr/>
        </p:nvPicPr>
        <p:blipFill>
          <a:blip r:embed="rId3"/>
          <a:stretch/>
        </p:blipFill>
        <p:spPr>
          <a:xfrm>
            <a:off x="456120" y="161280"/>
            <a:ext cx="1384560" cy="64800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73" r:id="rId4"/>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764" name="Image 3" descr=""/>
          <p:cNvPicPr/>
          <p:nvPr/>
        </p:nvPicPr>
        <p:blipFill>
          <a:blip r:embed="rId2"/>
          <a:stretch/>
        </p:blipFill>
        <p:spPr>
          <a:xfrm>
            <a:off x="0" y="0"/>
            <a:ext cx="2292840" cy="5665680"/>
          </a:xfrm>
          <a:prstGeom prst="rect">
            <a:avLst/>
          </a:prstGeom>
          <a:ln w="0">
            <a:noFill/>
          </a:ln>
        </p:spPr>
      </p:pic>
      <p:sp>
        <p:nvSpPr>
          <p:cNvPr id="765"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766"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767" name="Image 10" descr=""/>
          <p:cNvPicPr/>
          <p:nvPr/>
        </p:nvPicPr>
        <p:blipFill>
          <a:blip r:embed="rId3"/>
          <a:stretch/>
        </p:blipFill>
        <p:spPr>
          <a:xfrm>
            <a:off x="456120" y="161280"/>
            <a:ext cx="1384560" cy="648000"/>
          </a:xfrm>
          <a:prstGeom prst="rect">
            <a:avLst/>
          </a:prstGeom>
          <a:ln w="0">
            <a:noFill/>
          </a:ln>
        </p:spPr>
      </p:pic>
      <p:sp>
        <p:nvSpPr>
          <p:cNvPr id="768"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769" name="PlaceHolder 2"/>
          <p:cNvSpPr>
            <a:spLocks noGrp="1"/>
          </p:cNvSpPr>
          <p:nvPr>
            <p:ph type="body"/>
          </p:nvPr>
        </p:nvSpPr>
        <p:spPr>
          <a:xfrm>
            <a:off x="504000" y="1326600"/>
            <a:ext cx="9071640" cy="1568160"/>
          </a:xfrm>
          <a:prstGeom prst="rect">
            <a:avLst/>
          </a:prstGeom>
          <a:noFill/>
          <a:ln w="0">
            <a:noFill/>
          </a:ln>
        </p:spPr>
        <p:txBody>
          <a:bodyPr lIns="0" rIns="0" tIns="0" bIns="0" anchor="t">
            <a:normAutofit fontScale="68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70" name="PlaceHolder 3"/>
          <p:cNvSpPr>
            <a:spLocks noGrp="1"/>
          </p:cNvSpPr>
          <p:nvPr>
            <p:ph type="body"/>
          </p:nvPr>
        </p:nvSpPr>
        <p:spPr>
          <a:xfrm>
            <a:off x="504000" y="3044520"/>
            <a:ext cx="9071640" cy="1568160"/>
          </a:xfrm>
          <a:prstGeom prst="rect">
            <a:avLst/>
          </a:prstGeom>
          <a:noFill/>
          <a:ln w="0">
            <a:noFill/>
          </a:ln>
        </p:spPr>
        <p:txBody>
          <a:bodyPr lIns="0" rIns="0" tIns="0" bIns="0" anchor="t">
            <a:normAutofit fontScale="68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75" r:id="rId4"/>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774" name="Image 3" descr=""/>
          <p:cNvPicPr/>
          <p:nvPr/>
        </p:nvPicPr>
        <p:blipFill>
          <a:blip r:embed="rId2"/>
          <a:stretch/>
        </p:blipFill>
        <p:spPr>
          <a:xfrm>
            <a:off x="0" y="0"/>
            <a:ext cx="2292840" cy="5665680"/>
          </a:xfrm>
          <a:prstGeom prst="rect">
            <a:avLst/>
          </a:prstGeom>
          <a:ln w="0">
            <a:noFill/>
          </a:ln>
        </p:spPr>
      </p:pic>
      <p:sp>
        <p:nvSpPr>
          <p:cNvPr id="775"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776"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777" name="Image 10" descr=""/>
          <p:cNvPicPr/>
          <p:nvPr/>
        </p:nvPicPr>
        <p:blipFill>
          <a:blip r:embed="rId3"/>
          <a:stretch/>
        </p:blipFill>
        <p:spPr>
          <a:xfrm>
            <a:off x="456120" y="161280"/>
            <a:ext cx="1384560" cy="648000"/>
          </a:xfrm>
          <a:prstGeom prst="rect">
            <a:avLst/>
          </a:prstGeom>
          <a:ln w="0">
            <a:noFill/>
          </a:ln>
        </p:spPr>
      </p:pic>
      <p:sp>
        <p:nvSpPr>
          <p:cNvPr id="778"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779" name="PlaceHolder 2"/>
          <p:cNvSpPr>
            <a:spLocks noGrp="1"/>
          </p:cNvSpPr>
          <p:nvPr>
            <p:ph type="body"/>
          </p:nvPr>
        </p:nvSpPr>
        <p:spPr>
          <a:xfrm>
            <a:off x="50400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80" name="PlaceHolder 3"/>
          <p:cNvSpPr>
            <a:spLocks noGrp="1"/>
          </p:cNvSpPr>
          <p:nvPr>
            <p:ph type="body"/>
          </p:nvPr>
        </p:nvSpPr>
        <p:spPr>
          <a:xfrm>
            <a:off x="515268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81" name="PlaceHolder 4"/>
          <p:cNvSpPr>
            <a:spLocks noGrp="1"/>
          </p:cNvSpPr>
          <p:nvPr>
            <p:ph type="body"/>
          </p:nvPr>
        </p:nvSpPr>
        <p:spPr>
          <a:xfrm>
            <a:off x="50400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82" name="PlaceHolder 5"/>
          <p:cNvSpPr>
            <a:spLocks noGrp="1"/>
          </p:cNvSpPr>
          <p:nvPr>
            <p:ph type="body"/>
          </p:nvPr>
        </p:nvSpPr>
        <p:spPr>
          <a:xfrm>
            <a:off x="515268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77" r:id="rId4"/>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788" name="Image 3" descr=""/>
          <p:cNvPicPr/>
          <p:nvPr/>
        </p:nvPicPr>
        <p:blipFill>
          <a:blip r:embed="rId2"/>
          <a:stretch/>
        </p:blipFill>
        <p:spPr>
          <a:xfrm>
            <a:off x="0" y="0"/>
            <a:ext cx="2292840" cy="5665680"/>
          </a:xfrm>
          <a:prstGeom prst="rect">
            <a:avLst/>
          </a:prstGeom>
          <a:ln w="0">
            <a:noFill/>
          </a:ln>
        </p:spPr>
      </p:pic>
      <p:sp>
        <p:nvSpPr>
          <p:cNvPr id="789"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790"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791" name="Image 10" descr=""/>
          <p:cNvPicPr/>
          <p:nvPr/>
        </p:nvPicPr>
        <p:blipFill>
          <a:blip r:embed="rId3"/>
          <a:stretch/>
        </p:blipFill>
        <p:spPr>
          <a:xfrm>
            <a:off x="456120" y="161280"/>
            <a:ext cx="1384560" cy="648000"/>
          </a:xfrm>
          <a:prstGeom prst="rect">
            <a:avLst/>
          </a:prstGeom>
          <a:ln w="0">
            <a:noFill/>
          </a:ln>
        </p:spPr>
      </p:pic>
      <p:sp>
        <p:nvSpPr>
          <p:cNvPr id="792"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793" name="PlaceHolder 2"/>
          <p:cNvSpPr>
            <a:spLocks noGrp="1"/>
          </p:cNvSpPr>
          <p:nvPr>
            <p:ph type="body"/>
          </p:nvPr>
        </p:nvSpPr>
        <p:spPr>
          <a:xfrm>
            <a:off x="504000" y="132660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94" name="PlaceHolder 3"/>
          <p:cNvSpPr>
            <a:spLocks noGrp="1"/>
          </p:cNvSpPr>
          <p:nvPr>
            <p:ph type="body"/>
          </p:nvPr>
        </p:nvSpPr>
        <p:spPr>
          <a:xfrm>
            <a:off x="3571560" y="132660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95" name="PlaceHolder 4"/>
          <p:cNvSpPr>
            <a:spLocks noGrp="1"/>
          </p:cNvSpPr>
          <p:nvPr>
            <p:ph type="body"/>
          </p:nvPr>
        </p:nvSpPr>
        <p:spPr>
          <a:xfrm>
            <a:off x="6639120" y="132660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96" name="PlaceHolder 5"/>
          <p:cNvSpPr>
            <a:spLocks noGrp="1"/>
          </p:cNvSpPr>
          <p:nvPr>
            <p:ph type="body"/>
          </p:nvPr>
        </p:nvSpPr>
        <p:spPr>
          <a:xfrm>
            <a:off x="504000" y="304452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97" name="PlaceHolder 6"/>
          <p:cNvSpPr>
            <a:spLocks noGrp="1"/>
          </p:cNvSpPr>
          <p:nvPr>
            <p:ph type="body"/>
          </p:nvPr>
        </p:nvSpPr>
        <p:spPr>
          <a:xfrm>
            <a:off x="3571560" y="304452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798" name="PlaceHolder 7"/>
          <p:cNvSpPr>
            <a:spLocks noGrp="1"/>
          </p:cNvSpPr>
          <p:nvPr>
            <p:ph type="body"/>
          </p:nvPr>
        </p:nvSpPr>
        <p:spPr>
          <a:xfrm>
            <a:off x="6639120" y="304452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79" r:id="rId4"/>
  </p:sldLayoutIdLst>
</p:sldMaster>
</file>

<file path=ppt/slideMasters/slideMaster1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799" name="Image 3" descr=""/>
          <p:cNvPicPr/>
          <p:nvPr/>
        </p:nvPicPr>
        <p:blipFill>
          <a:blip r:embed="rId2"/>
          <a:stretch/>
        </p:blipFill>
        <p:spPr>
          <a:xfrm>
            <a:off x="0" y="0"/>
            <a:ext cx="2292840" cy="5665680"/>
          </a:xfrm>
          <a:prstGeom prst="rect">
            <a:avLst/>
          </a:prstGeom>
          <a:ln w="0">
            <a:noFill/>
          </a:ln>
        </p:spPr>
      </p:pic>
      <p:sp>
        <p:nvSpPr>
          <p:cNvPr id="800"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01"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02" name="Image 10" descr=""/>
          <p:cNvPicPr/>
          <p:nvPr/>
        </p:nvPicPr>
        <p:blipFill>
          <a:blip r:embed="rId3"/>
          <a:stretch/>
        </p:blipFill>
        <p:spPr>
          <a:xfrm>
            <a:off x="456120" y="161280"/>
            <a:ext cx="1384560" cy="648000"/>
          </a:xfrm>
          <a:prstGeom prst="rect">
            <a:avLst/>
          </a:prstGeom>
          <a:ln w="0">
            <a:noFill/>
          </a:ln>
        </p:spPr>
      </p:pic>
      <p:sp>
        <p:nvSpPr>
          <p:cNvPr id="803" name="PlaceHolder 1"/>
          <p:cNvSpPr>
            <a:spLocks noGrp="1"/>
          </p:cNvSpPr>
          <p:nvPr>
            <p:ph type="title"/>
          </p:nvPr>
        </p:nvSpPr>
        <p:spPr>
          <a:xfrm>
            <a:off x="70200" y="1340640"/>
            <a:ext cx="1903680" cy="2678040"/>
          </a:xfrm>
          <a:prstGeom prst="rect">
            <a:avLst/>
          </a:prstGeom>
          <a:noFill/>
          <a:ln w="0">
            <a:noFill/>
          </a:ln>
        </p:spPr>
        <p:txBody>
          <a:bodyPr lIns="0" rIns="0" tIns="0" bIns="0" anchor="ctr">
            <a:noAutofit/>
          </a:bodyPr>
          <a:p>
            <a:pPr indent="0" defTabSz="914400">
              <a:lnSpc>
                <a:spcPct val="90000"/>
              </a:lnSpc>
              <a:buNone/>
            </a:pPr>
            <a:r>
              <a:rPr b="0" lang="fr-FR" sz="4400" spc="-1" strike="noStrike">
                <a:solidFill>
                  <a:schemeClr val="dk1"/>
                </a:solidFill>
                <a:latin typeface="Arial"/>
                <a:ea typeface="DejaVu Sans"/>
              </a:rPr>
              <a:t>Modifiez le style du titre</a:t>
            </a:r>
            <a:endParaRPr b="0" lang="en-US" sz="4400" spc="-1" strike="noStrike">
              <a:solidFill>
                <a:schemeClr val="dk1"/>
              </a:solidFill>
              <a:latin typeface="Arial"/>
            </a:endParaRPr>
          </a:p>
        </p:txBody>
      </p:sp>
      <p:sp>
        <p:nvSpPr>
          <p:cNvPr id="804" name="PlaceHolder 2"/>
          <p:cNvSpPr>
            <a:spLocks noGrp="1"/>
          </p:cNvSpPr>
          <p:nvPr>
            <p:ph type="body"/>
          </p:nvPr>
        </p:nvSpPr>
        <p:spPr>
          <a:xfrm>
            <a:off x="2486160" y="1326600"/>
            <a:ext cx="7089480" cy="3288240"/>
          </a:xfrm>
          <a:prstGeom prst="rect">
            <a:avLst/>
          </a:prstGeom>
          <a:noFill/>
          <a:ln w="0">
            <a:noFill/>
          </a:ln>
        </p:spPr>
        <p:txBody>
          <a:bodyPr lIns="0" rIns="0" tIns="0" bIns="0" anchor="t">
            <a:noAutofit/>
          </a:bodyPr>
          <a:p>
            <a:pPr marL="228600" indent="-228600" defTabSz="914400">
              <a:lnSpc>
                <a:spcPct val="90000"/>
              </a:lnSpc>
              <a:spcBef>
                <a:spcPts val="1001"/>
              </a:spcBef>
              <a:buClr>
                <a:srgbClr val="000000"/>
              </a:buClr>
              <a:buFont typeface="Arial"/>
              <a:buChar char="•"/>
            </a:pPr>
            <a:r>
              <a:rPr b="0" lang="fr-FR" sz="2800" spc="-1" strike="noStrike">
                <a:solidFill>
                  <a:schemeClr val="dk1"/>
                </a:solidFill>
                <a:latin typeface="Arial"/>
                <a:ea typeface="DejaVu Sans"/>
              </a:rPr>
              <a:t>Modifier les styles du texte du masque</a:t>
            </a:r>
            <a:endParaRPr b="0" lang="en-US" sz="2800" spc="-1" strike="noStrike">
              <a:solidFill>
                <a:schemeClr val="dk1"/>
              </a:solidFill>
              <a:latin typeface="Arial"/>
            </a:endParaRPr>
          </a:p>
          <a:p>
            <a:pPr lvl="1" marL="685800" indent="-228600" defTabSz="914400">
              <a:lnSpc>
                <a:spcPct val="90000"/>
              </a:lnSpc>
              <a:spcBef>
                <a:spcPts val="499"/>
              </a:spcBef>
              <a:buClr>
                <a:srgbClr val="000000"/>
              </a:buClr>
              <a:buFont typeface="Arial"/>
              <a:buChar char="•"/>
            </a:pPr>
            <a:r>
              <a:rPr b="0" lang="fr-FR" sz="2400" spc="-1" strike="noStrike">
                <a:solidFill>
                  <a:schemeClr val="dk1"/>
                </a:solidFill>
                <a:latin typeface="Arial"/>
                <a:ea typeface="DejaVu Sans"/>
              </a:rPr>
              <a:t>Deuxième niveau</a:t>
            </a:r>
            <a:endParaRPr b="0" lang="en-US" sz="2400" spc="-1" strike="noStrike">
              <a:solidFill>
                <a:schemeClr val="dk1"/>
              </a:solidFill>
              <a:latin typeface="Arial"/>
            </a:endParaRPr>
          </a:p>
          <a:p>
            <a:pPr lvl="2" marL="1143000" indent="-228600" defTabSz="914400">
              <a:lnSpc>
                <a:spcPct val="90000"/>
              </a:lnSpc>
              <a:spcBef>
                <a:spcPts val="499"/>
              </a:spcBef>
              <a:buClr>
                <a:srgbClr val="000000"/>
              </a:buClr>
              <a:buFont typeface="Arial"/>
              <a:buChar char="•"/>
            </a:pPr>
            <a:r>
              <a:rPr b="0" lang="fr-FR" sz="2000" spc="-1" strike="noStrike">
                <a:solidFill>
                  <a:schemeClr val="dk1"/>
                </a:solidFill>
                <a:latin typeface="Arial"/>
                <a:ea typeface="DejaVu Sans"/>
              </a:rPr>
              <a:t>Troisième niveau</a:t>
            </a:r>
            <a:endParaRPr b="0" lang="en-US" sz="2000" spc="-1" strike="noStrike">
              <a:solidFill>
                <a:schemeClr val="dk1"/>
              </a:solidFill>
              <a:latin typeface="Arial"/>
            </a:endParaRPr>
          </a:p>
          <a:p>
            <a:pPr lvl="3" marL="1600200" indent="-228600" defTabSz="914400">
              <a:lnSpc>
                <a:spcPct val="90000"/>
              </a:lnSpc>
              <a:spcBef>
                <a:spcPts val="499"/>
              </a:spcBef>
              <a:buClr>
                <a:srgbClr val="000000"/>
              </a:buClr>
              <a:buFont typeface="Arial"/>
              <a:buChar char="•"/>
            </a:pPr>
            <a:r>
              <a:rPr b="0" lang="fr-FR" sz="1800" spc="-1" strike="noStrike">
                <a:solidFill>
                  <a:schemeClr val="dk1"/>
                </a:solidFill>
                <a:latin typeface="Arial"/>
                <a:ea typeface="DejaVu Sans"/>
              </a:rPr>
              <a:t>Quatrième niveau</a:t>
            </a:r>
            <a:endParaRPr b="0" lang="en-US" sz="1800" spc="-1" strike="noStrike">
              <a:solidFill>
                <a:schemeClr val="dk1"/>
              </a:solidFill>
              <a:latin typeface="Arial"/>
            </a:endParaRPr>
          </a:p>
          <a:p>
            <a:pPr lvl="4" marL="2057400" indent="-228600" defTabSz="914400">
              <a:lnSpc>
                <a:spcPct val="90000"/>
              </a:lnSpc>
              <a:spcBef>
                <a:spcPts val="499"/>
              </a:spcBef>
              <a:buClr>
                <a:srgbClr val="000000"/>
              </a:buClr>
              <a:buFont typeface="Arial"/>
              <a:buChar char="•"/>
            </a:pPr>
            <a:r>
              <a:rPr b="0" lang="fr-FR" sz="1800" spc="-1" strike="noStrike">
                <a:solidFill>
                  <a:schemeClr val="dk1"/>
                </a:solidFill>
                <a:latin typeface="Arial"/>
                <a:ea typeface="DejaVu Sans"/>
              </a:rPr>
              <a:t>Cinquième niveau</a:t>
            </a:r>
            <a:endParaRPr b="0" lang="en-US" sz="1800" spc="-1" strike="noStrike">
              <a:solidFill>
                <a:schemeClr val="dk1"/>
              </a:solidFill>
              <a:latin typeface="Arial"/>
            </a:endParaRPr>
          </a:p>
        </p:txBody>
      </p:sp>
      <p:sp>
        <p:nvSpPr>
          <p:cNvPr id="805" name="PlaceHolder 3"/>
          <p:cNvSpPr>
            <a:spLocks noGrp="1"/>
          </p:cNvSpPr>
          <p:nvPr>
            <p:ph type="dt" idx="1"/>
          </p:nvPr>
        </p:nvSpPr>
        <p:spPr>
          <a:xfrm>
            <a:off x="70200" y="4989960"/>
            <a:ext cx="1881360" cy="524520"/>
          </a:xfrm>
          <a:prstGeom prst="rect">
            <a:avLst/>
          </a:prstGeom>
          <a:noFill/>
          <a:ln w="0">
            <a:noFill/>
          </a:ln>
        </p:spPr>
        <p:txBody>
          <a:bodyPr lIns="90000" rIns="90000" tIns="45000" bIns="45000" anchor="t">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806" name="PlaceHolder 4"/>
          <p:cNvSpPr>
            <a:spLocks noGrp="1"/>
          </p:cNvSpPr>
          <p:nvPr>
            <p:ph type="ftr" idx="2"/>
          </p:nvPr>
        </p:nvSpPr>
        <p:spPr>
          <a:xfrm>
            <a:off x="154080" y="4641120"/>
            <a:ext cx="1970280" cy="351720"/>
          </a:xfrm>
          <a:prstGeom prst="rect">
            <a:avLst/>
          </a:prstGeom>
          <a:noFill/>
          <a:ln w="0">
            <a:noFill/>
          </a:ln>
        </p:spPr>
        <p:txBody>
          <a:bodyPr lIns="90000" rIns="90000" tIns="45000" bIns="45000" anchor="t">
            <a:noAutofit/>
          </a:bodyPr>
          <a:lstStyle>
            <a:lvl1pPr indent="0" algn="ctr">
              <a:buNone/>
              <a:defRPr b="0" lang="fr-FR" sz="1400" spc="-1" strike="noStrike">
                <a:solidFill>
                  <a:srgbClr val="000000"/>
                </a:solidFill>
                <a:latin typeface="Times New Roman"/>
              </a:defRPr>
            </a:lvl1pPr>
          </a:lstStyle>
          <a:p>
            <a:pPr indent="0" algn="ctr">
              <a:buNone/>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807" name="ZoneTexte 7"/>
          <p:cNvSpPr/>
          <p:nvPr/>
        </p:nvSpPr>
        <p:spPr>
          <a:xfrm>
            <a:off x="70200" y="5293800"/>
            <a:ext cx="707040" cy="3031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fld id="{355DFF0F-6F4C-4914-83B9-A6F31162BBE5}" type="slidenum">
              <a:rPr b="0" lang="fr-FR" sz="1400" spc="-1" strike="noStrike">
                <a:solidFill>
                  <a:schemeClr val="dk1"/>
                </a:solidFill>
                <a:latin typeface="Arial"/>
                <a:ea typeface="DejaVu Sans"/>
              </a:rPr>
              <a:t>&lt;numéro&gt;</a:t>
            </a:fld>
            <a:endParaRPr b="0" lang="fr-FR" sz="14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81" r:id="rId4"/>
  </p:sldLayoutIdLst>
</p:sldMaster>
</file>

<file path=ppt/slideMasters/slideMaster1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08" name="Image 3" descr=""/>
          <p:cNvPicPr/>
          <p:nvPr/>
        </p:nvPicPr>
        <p:blipFill>
          <a:blip r:embed="rId2"/>
          <a:stretch/>
        </p:blipFill>
        <p:spPr>
          <a:xfrm>
            <a:off x="0" y="0"/>
            <a:ext cx="2292840" cy="5665680"/>
          </a:xfrm>
          <a:prstGeom prst="rect">
            <a:avLst/>
          </a:prstGeom>
          <a:ln w="0">
            <a:noFill/>
          </a:ln>
        </p:spPr>
      </p:pic>
      <p:sp>
        <p:nvSpPr>
          <p:cNvPr id="809"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10"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11" name="Image 10" descr=""/>
          <p:cNvPicPr/>
          <p:nvPr/>
        </p:nvPicPr>
        <p:blipFill>
          <a:blip r:embed="rId3"/>
          <a:stretch/>
        </p:blipFill>
        <p:spPr>
          <a:xfrm>
            <a:off x="456120" y="161280"/>
            <a:ext cx="1384560" cy="64800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83" r:id="rId4"/>
  </p:sldLayoutIdLst>
</p:sldMaster>
</file>

<file path=ppt/slideMasters/slideMaster1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14" name="Image 3" descr=""/>
          <p:cNvPicPr/>
          <p:nvPr/>
        </p:nvPicPr>
        <p:blipFill>
          <a:blip r:embed="rId2"/>
          <a:stretch/>
        </p:blipFill>
        <p:spPr>
          <a:xfrm>
            <a:off x="0" y="0"/>
            <a:ext cx="2292840" cy="5665680"/>
          </a:xfrm>
          <a:prstGeom prst="rect">
            <a:avLst/>
          </a:prstGeom>
          <a:ln w="0">
            <a:noFill/>
          </a:ln>
        </p:spPr>
      </p:pic>
      <p:sp>
        <p:nvSpPr>
          <p:cNvPr id="815"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16"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17" name="Image 10" descr=""/>
          <p:cNvPicPr/>
          <p:nvPr/>
        </p:nvPicPr>
        <p:blipFill>
          <a:blip r:embed="rId3"/>
          <a:stretch/>
        </p:blipFill>
        <p:spPr>
          <a:xfrm>
            <a:off x="456120" y="161280"/>
            <a:ext cx="1384560" cy="648000"/>
          </a:xfrm>
          <a:prstGeom prst="rect">
            <a:avLst/>
          </a:prstGeom>
          <a:ln w="0">
            <a:noFill/>
          </a:ln>
        </p:spPr>
      </p:pic>
      <p:sp>
        <p:nvSpPr>
          <p:cNvPr id="818"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85" r:id="rId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60" name="Image 3" descr=""/>
          <p:cNvPicPr/>
          <p:nvPr/>
        </p:nvPicPr>
        <p:blipFill>
          <a:blip r:embed="rId2"/>
          <a:stretch/>
        </p:blipFill>
        <p:spPr>
          <a:xfrm>
            <a:off x="0" y="0"/>
            <a:ext cx="2288880" cy="5661720"/>
          </a:xfrm>
          <a:prstGeom prst="rect">
            <a:avLst/>
          </a:prstGeom>
          <a:ln w="0">
            <a:noFill/>
          </a:ln>
        </p:spPr>
      </p:pic>
      <p:sp>
        <p:nvSpPr>
          <p:cNvPr id="61"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62"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FB2CD871-4A9B-43CB-A5CF-EC8E2D26DD8A}"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63" name="Image 32" descr=""/>
          <p:cNvPicPr/>
          <p:nvPr/>
        </p:nvPicPr>
        <p:blipFill>
          <a:blip r:embed="rId3"/>
          <a:stretch/>
        </p:blipFill>
        <p:spPr>
          <a:xfrm>
            <a:off x="0" y="0"/>
            <a:ext cx="10065960" cy="5661720"/>
          </a:xfrm>
          <a:prstGeom prst="rect">
            <a:avLst/>
          </a:prstGeom>
          <a:ln w="0">
            <a:noFill/>
          </a:ln>
        </p:spPr>
      </p:pic>
      <p:grpSp>
        <p:nvGrpSpPr>
          <p:cNvPr id="64" name="Group 3"/>
          <p:cNvGrpSpPr/>
          <p:nvPr/>
        </p:nvGrpSpPr>
        <p:grpSpPr>
          <a:xfrm>
            <a:off x="7234920" y="4856400"/>
            <a:ext cx="2221200" cy="535680"/>
            <a:chOff x="7234920" y="4856400"/>
            <a:chExt cx="2221200" cy="535680"/>
          </a:xfrm>
        </p:grpSpPr>
        <p:sp>
          <p:nvSpPr>
            <p:cNvPr id="65"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6"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7"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8"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69"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0"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1"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2"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3"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4"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5"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6"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7"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78"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79"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0"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1"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2"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3"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4"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5"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6"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7"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8"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89"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90"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91"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92" name="Group 31"/>
          <p:cNvGrpSpPr/>
          <p:nvPr/>
        </p:nvGrpSpPr>
        <p:grpSpPr>
          <a:xfrm>
            <a:off x="331560" y="4603320"/>
            <a:ext cx="2532960" cy="900360"/>
            <a:chOff x="331560" y="4603320"/>
            <a:chExt cx="2532960" cy="900360"/>
          </a:xfrm>
        </p:grpSpPr>
        <p:sp>
          <p:nvSpPr>
            <p:cNvPr id="93"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94"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95"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96"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97"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98"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99"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00"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01"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02"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03"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04"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05"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06"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07"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108" name="Group 47"/>
          <p:cNvGrpSpPr/>
          <p:nvPr/>
        </p:nvGrpSpPr>
        <p:grpSpPr>
          <a:xfrm>
            <a:off x="393840" y="3925800"/>
            <a:ext cx="984960" cy="706680"/>
            <a:chOff x="393840" y="3925800"/>
            <a:chExt cx="984960" cy="706680"/>
          </a:xfrm>
        </p:grpSpPr>
        <p:grpSp>
          <p:nvGrpSpPr>
            <p:cNvPr id="109" name="Group 48"/>
            <p:cNvGrpSpPr/>
            <p:nvPr/>
          </p:nvGrpSpPr>
          <p:grpSpPr>
            <a:xfrm>
              <a:off x="403560" y="3934080"/>
              <a:ext cx="487800" cy="349200"/>
              <a:chOff x="403560" y="3934080"/>
              <a:chExt cx="487800" cy="349200"/>
            </a:xfrm>
          </p:grpSpPr>
          <p:sp>
            <p:nvSpPr>
              <p:cNvPr id="110"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11"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112" name="Group 51"/>
            <p:cNvGrpSpPr/>
            <p:nvPr/>
          </p:nvGrpSpPr>
          <p:grpSpPr>
            <a:xfrm>
              <a:off x="393840" y="4196160"/>
              <a:ext cx="228240" cy="161280"/>
              <a:chOff x="393840" y="4196160"/>
              <a:chExt cx="228240" cy="161280"/>
            </a:xfrm>
          </p:grpSpPr>
          <p:sp>
            <p:nvSpPr>
              <p:cNvPr id="113"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14"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115"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116"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117"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118"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a:t>
            </a:r>
            <a:r>
              <a:rPr b="0" lang="en-US" sz="4400" spc="-1" strike="noStrike">
                <a:solidFill>
                  <a:schemeClr val="dk1"/>
                </a:solidFill>
                <a:latin typeface="Arial"/>
              </a:rPr>
              <a:t>li</a:t>
            </a:r>
            <a:r>
              <a:rPr b="0" lang="en-US" sz="4400" spc="-1" strike="noStrike">
                <a:solidFill>
                  <a:schemeClr val="dk1"/>
                </a:solidFill>
                <a:latin typeface="Arial"/>
              </a:rPr>
              <a:t>q</a:t>
            </a:r>
            <a:r>
              <a:rPr b="0" lang="en-US" sz="4400" spc="-1" strike="noStrike">
                <a:solidFill>
                  <a:schemeClr val="dk1"/>
                </a:solidFill>
                <a:latin typeface="Arial"/>
              </a:rPr>
              <a:t>u</a:t>
            </a:r>
            <a:r>
              <a:rPr b="0" lang="en-US" sz="4400" spc="-1" strike="noStrike">
                <a:solidFill>
                  <a:schemeClr val="dk1"/>
                </a:solidFill>
                <a:latin typeface="Arial"/>
              </a:rPr>
              <a:t>e</a:t>
            </a:r>
            <a:r>
              <a:rPr b="0" lang="en-US" sz="4400" spc="-1" strike="noStrike">
                <a:solidFill>
                  <a:schemeClr val="dk1"/>
                </a:solidFill>
                <a:latin typeface="Arial"/>
              </a:rPr>
              <a:t>z </a:t>
            </a:r>
            <a:r>
              <a:rPr b="0" lang="en-US" sz="4400" spc="-1" strike="noStrike">
                <a:solidFill>
                  <a:schemeClr val="dk1"/>
                </a:solidFill>
                <a:latin typeface="Arial"/>
              </a:rPr>
              <a:t>p</a:t>
            </a:r>
            <a:r>
              <a:rPr b="0" lang="en-US" sz="4400" spc="-1" strike="noStrike">
                <a:solidFill>
                  <a:schemeClr val="dk1"/>
                </a:solidFill>
                <a:latin typeface="Arial"/>
              </a:rPr>
              <a:t>o</a:t>
            </a:r>
            <a:r>
              <a:rPr b="0" lang="en-US" sz="4400" spc="-1" strike="noStrike">
                <a:solidFill>
                  <a:schemeClr val="dk1"/>
                </a:solidFill>
                <a:latin typeface="Arial"/>
              </a:rPr>
              <a:t>u</a:t>
            </a:r>
            <a:r>
              <a:rPr b="0" lang="en-US" sz="4400" spc="-1" strike="noStrike">
                <a:solidFill>
                  <a:schemeClr val="dk1"/>
                </a:solidFill>
                <a:latin typeface="Arial"/>
              </a:rPr>
              <a:t>r </a:t>
            </a:r>
            <a:r>
              <a:rPr b="0" lang="en-US" sz="4400" spc="-1" strike="noStrike">
                <a:solidFill>
                  <a:schemeClr val="dk1"/>
                </a:solidFill>
                <a:latin typeface="Arial"/>
              </a:rPr>
              <a:t>é</a:t>
            </a:r>
            <a:r>
              <a:rPr b="0" lang="en-US" sz="4400" spc="-1" strike="noStrike">
                <a:solidFill>
                  <a:schemeClr val="dk1"/>
                </a:solidFill>
                <a:latin typeface="Arial"/>
              </a:rPr>
              <a:t>di</a:t>
            </a:r>
            <a:r>
              <a:rPr b="0" lang="en-US" sz="4400" spc="-1" strike="noStrike">
                <a:solidFill>
                  <a:schemeClr val="dk1"/>
                </a:solidFill>
                <a:latin typeface="Arial"/>
              </a:rPr>
              <a:t>t</a:t>
            </a:r>
            <a:r>
              <a:rPr b="0" lang="en-US" sz="4400" spc="-1" strike="noStrike">
                <a:solidFill>
                  <a:schemeClr val="dk1"/>
                </a:solidFill>
                <a:latin typeface="Arial"/>
              </a:rPr>
              <a:t>e</a:t>
            </a:r>
            <a:r>
              <a:rPr b="0" lang="en-US" sz="4400" spc="-1" strike="noStrike">
                <a:solidFill>
                  <a:schemeClr val="dk1"/>
                </a:solidFill>
                <a:latin typeface="Arial"/>
              </a:rPr>
              <a:t>r </a:t>
            </a:r>
            <a:r>
              <a:rPr b="0" lang="en-US" sz="4400" spc="-1" strike="noStrike">
                <a:solidFill>
                  <a:schemeClr val="dk1"/>
                </a:solidFill>
                <a:latin typeface="Arial"/>
              </a:rPr>
              <a:t>le </a:t>
            </a:r>
            <a:r>
              <a:rPr b="0" lang="en-US" sz="4400" spc="-1" strike="noStrike">
                <a:solidFill>
                  <a:schemeClr val="dk1"/>
                </a:solidFill>
                <a:latin typeface="Arial"/>
              </a:rPr>
              <a:t>f</a:t>
            </a:r>
            <a:r>
              <a:rPr b="0" lang="en-US" sz="4400" spc="-1" strike="noStrike">
                <a:solidFill>
                  <a:schemeClr val="dk1"/>
                </a:solidFill>
                <a:latin typeface="Arial"/>
              </a:rPr>
              <a:t>o</a:t>
            </a:r>
            <a:r>
              <a:rPr b="0" lang="en-US" sz="4400" spc="-1" strike="noStrike">
                <a:solidFill>
                  <a:schemeClr val="dk1"/>
                </a:solidFill>
                <a:latin typeface="Arial"/>
              </a:rPr>
              <a:t>r</a:t>
            </a:r>
            <a:r>
              <a:rPr b="0" lang="en-US" sz="4400" spc="-1" strike="noStrike">
                <a:solidFill>
                  <a:schemeClr val="dk1"/>
                </a:solidFill>
                <a:latin typeface="Arial"/>
              </a:rPr>
              <a:t>m</a:t>
            </a:r>
            <a:r>
              <a:rPr b="0" lang="en-US" sz="4400" spc="-1" strike="noStrike">
                <a:solidFill>
                  <a:schemeClr val="dk1"/>
                </a:solidFill>
                <a:latin typeface="Arial"/>
              </a:rPr>
              <a:t>a</a:t>
            </a:r>
            <a:r>
              <a:rPr b="0" lang="en-US" sz="4400" spc="-1" strike="noStrike">
                <a:solidFill>
                  <a:schemeClr val="dk1"/>
                </a:solidFill>
                <a:latin typeface="Arial"/>
              </a:rPr>
              <a:t>t </a:t>
            </a:r>
            <a:r>
              <a:rPr b="0" lang="en-US" sz="4400" spc="-1" strike="noStrike">
                <a:solidFill>
                  <a:schemeClr val="dk1"/>
                </a:solidFill>
                <a:latin typeface="Arial"/>
              </a:rPr>
              <a:t>d</a:t>
            </a:r>
            <a:r>
              <a:rPr b="0" lang="en-US" sz="4400" spc="-1" strike="noStrike">
                <a:solidFill>
                  <a:schemeClr val="dk1"/>
                </a:solidFill>
                <a:latin typeface="Arial"/>
              </a:rPr>
              <a:t>u </a:t>
            </a:r>
            <a:r>
              <a:rPr b="0" lang="en-US" sz="4400" spc="-1" strike="noStrike">
                <a:solidFill>
                  <a:schemeClr val="dk1"/>
                </a:solidFill>
                <a:latin typeface="Arial"/>
              </a:rPr>
              <a:t>t</a:t>
            </a:r>
            <a:r>
              <a:rPr b="0" lang="en-US" sz="4400" spc="-1" strike="noStrike">
                <a:solidFill>
                  <a:schemeClr val="dk1"/>
                </a:solidFill>
                <a:latin typeface="Arial"/>
              </a:rPr>
              <a:t>e</a:t>
            </a:r>
            <a:r>
              <a:rPr b="0" lang="en-US" sz="4400" spc="-1" strike="noStrike">
                <a:solidFill>
                  <a:schemeClr val="dk1"/>
                </a:solidFill>
                <a:latin typeface="Arial"/>
              </a:rPr>
              <a:t>xt</a:t>
            </a:r>
            <a:r>
              <a:rPr b="0" lang="en-US" sz="4400" spc="-1" strike="noStrike">
                <a:solidFill>
                  <a:schemeClr val="dk1"/>
                </a:solidFill>
                <a:latin typeface="Arial"/>
              </a:rPr>
              <a:t>e</a:t>
            </a:r>
            <a:r>
              <a:rPr b="0" lang="en-US" sz="4400" spc="-1" strike="noStrike">
                <a:solidFill>
                  <a:schemeClr val="dk1"/>
                </a:solidFill>
                <a:latin typeface="Arial"/>
              </a:rPr>
              <a:t>-</a:t>
            </a:r>
            <a:r>
              <a:rPr b="0" lang="en-US" sz="4400" spc="-1" strike="noStrike">
                <a:solidFill>
                  <a:schemeClr val="dk1"/>
                </a:solidFill>
                <a:latin typeface="Arial"/>
              </a:rPr>
              <a:t>tit</a:t>
            </a:r>
            <a:r>
              <a:rPr b="0" lang="en-US" sz="4400" spc="-1" strike="noStrike">
                <a:solidFill>
                  <a:schemeClr val="dk1"/>
                </a:solidFill>
                <a:latin typeface="Arial"/>
              </a:rPr>
              <a:t>r</a:t>
            </a:r>
            <a:r>
              <a:rPr b="0" lang="en-US" sz="4400" spc="-1" strike="noStrike">
                <a:solidFill>
                  <a:schemeClr val="dk1"/>
                </a:solidFill>
                <a:latin typeface="Arial"/>
              </a:rPr>
              <a:t>e</a:t>
            </a:r>
            <a:endParaRPr b="0" lang="en-US" sz="4400" spc="-1" strike="noStrike">
              <a:solidFill>
                <a:schemeClr val="dk1"/>
              </a:solidFill>
              <a:latin typeface="Arial"/>
            </a:endParaRPr>
          </a:p>
        </p:txBody>
      </p:sp>
      <p:sp>
        <p:nvSpPr>
          <p:cNvPr id="119" name="PlaceHolder 2"/>
          <p:cNvSpPr>
            <a:spLocks noGrp="1"/>
          </p:cNvSpPr>
          <p:nvPr>
            <p:ph type="body"/>
          </p:nvPr>
        </p:nvSpPr>
        <p:spPr>
          <a:xfrm>
            <a:off x="504000" y="1326600"/>
            <a:ext cx="9071640" cy="1568160"/>
          </a:xfrm>
          <a:prstGeom prst="rect">
            <a:avLst/>
          </a:prstGeom>
          <a:noFill/>
          <a:ln w="0">
            <a:noFill/>
          </a:ln>
        </p:spPr>
        <p:txBody>
          <a:bodyPr lIns="0" rIns="0" tIns="0" bIns="0" anchor="t">
            <a:normAutofit fontScale="68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120" name="PlaceHolder 3"/>
          <p:cNvSpPr>
            <a:spLocks noGrp="1"/>
          </p:cNvSpPr>
          <p:nvPr>
            <p:ph type="body"/>
          </p:nvPr>
        </p:nvSpPr>
        <p:spPr>
          <a:xfrm>
            <a:off x="504000" y="3044520"/>
            <a:ext cx="9071640" cy="1568160"/>
          </a:xfrm>
          <a:prstGeom prst="rect">
            <a:avLst/>
          </a:prstGeom>
          <a:noFill/>
          <a:ln w="0">
            <a:noFill/>
          </a:ln>
        </p:spPr>
        <p:txBody>
          <a:bodyPr lIns="0" rIns="0" tIns="0" bIns="0" anchor="t">
            <a:normAutofit fontScale="68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1" r:id="rId4"/>
  </p:sldLayoutIdLst>
</p:sldMaster>
</file>

<file path=ppt/slideMasters/slideMaster2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21" name="Image 3" descr=""/>
          <p:cNvPicPr/>
          <p:nvPr/>
        </p:nvPicPr>
        <p:blipFill>
          <a:blip r:embed="rId2"/>
          <a:stretch/>
        </p:blipFill>
        <p:spPr>
          <a:xfrm>
            <a:off x="0" y="0"/>
            <a:ext cx="2292840" cy="5665680"/>
          </a:xfrm>
          <a:prstGeom prst="rect">
            <a:avLst/>
          </a:prstGeom>
          <a:ln w="0">
            <a:noFill/>
          </a:ln>
        </p:spPr>
      </p:pic>
      <p:sp>
        <p:nvSpPr>
          <p:cNvPr id="822"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23"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24" name="Image 10" descr=""/>
          <p:cNvPicPr/>
          <p:nvPr/>
        </p:nvPicPr>
        <p:blipFill>
          <a:blip r:embed="rId3"/>
          <a:stretch/>
        </p:blipFill>
        <p:spPr>
          <a:xfrm>
            <a:off x="456120" y="161280"/>
            <a:ext cx="1384560" cy="648000"/>
          </a:xfrm>
          <a:prstGeom prst="rect">
            <a:avLst/>
          </a:prstGeom>
          <a:ln w="0">
            <a:noFill/>
          </a:ln>
        </p:spPr>
      </p:pic>
      <p:sp>
        <p:nvSpPr>
          <p:cNvPr id="825"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826"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87" r:id="rId4"/>
  </p:sldLayoutIdLst>
</p:sldMaster>
</file>

<file path=ppt/slideMasters/slideMaster2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29" name="Image 3" descr=""/>
          <p:cNvPicPr/>
          <p:nvPr/>
        </p:nvPicPr>
        <p:blipFill>
          <a:blip r:embed="rId2"/>
          <a:stretch/>
        </p:blipFill>
        <p:spPr>
          <a:xfrm>
            <a:off x="0" y="0"/>
            <a:ext cx="2292840" cy="5665680"/>
          </a:xfrm>
          <a:prstGeom prst="rect">
            <a:avLst/>
          </a:prstGeom>
          <a:ln w="0">
            <a:noFill/>
          </a:ln>
        </p:spPr>
      </p:pic>
      <p:sp>
        <p:nvSpPr>
          <p:cNvPr id="830"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31"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32" name="Image 10" descr=""/>
          <p:cNvPicPr/>
          <p:nvPr/>
        </p:nvPicPr>
        <p:blipFill>
          <a:blip r:embed="rId3"/>
          <a:stretch/>
        </p:blipFill>
        <p:spPr>
          <a:xfrm>
            <a:off x="456120" y="161280"/>
            <a:ext cx="1384560" cy="648000"/>
          </a:xfrm>
          <a:prstGeom prst="rect">
            <a:avLst/>
          </a:prstGeom>
          <a:ln w="0">
            <a:noFill/>
          </a:ln>
        </p:spPr>
      </p:pic>
      <p:sp>
        <p:nvSpPr>
          <p:cNvPr id="833"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834" name="PlaceHolder 2"/>
          <p:cNvSpPr>
            <a:spLocks noGrp="1"/>
          </p:cNvSpPr>
          <p:nvPr>
            <p:ph type="body"/>
          </p:nvPr>
        </p:nvSpPr>
        <p:spPr>
          <a:xfrm>
            <a:off x="50400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835" name="PlaceHolder 3"/>
          <p:cNvSpPr>
            <a:spLocks noGrp="1"/>
          </p:cNvSpPr>
          <p:nvPr>
            <p:ph type="body"/>
          </p:nvPr>
        </p:nvSpPr>
        <p:spPr>
          <a:xfrm>
            <a:off x="515268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89" r:id="rId4"/>
  </p:sldLayoutIdLst>
</p:sldMaster>
</file>

<file path=ppt/slideMasters/slideMaster2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39" name="Image 3" descr=""/>
          <p:cNvPicPr/>
          <p:nvPr/>
        </p:nvPicPr>
        <p:blipFill>
          <a:blip r:embed="rId2"/>
          <a:stretch/>
        </p:blipFill>
        <p:spPr>
          <a:xfrm>
            <a:off x="0" y="0"/>
            <a:ext cx="2292840" cy="5665680"/>
          </a:xfrm>
          <a:prstGeom prst="rect">
            <a:avLst/>
          </a:prstGeom>
          <a:ln w="0">
            <a:noFill/>
          </a:ln>
        </p:spPr>
      </p:pic>
      <p:sp>
        <p:nvSpPr>
          <p:cNvPr id="840"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41"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42" name="Image 10" descr=""/>
          <p:cNvPicPr/>
          <p:nvPr/>
        </p:nvPicPr>
        <p:blipFill>
          <a:blip r:embed="rId3"/>
          <a:stretch/>
        </p:blipFill>
        <p:spPr>
          <a:xfrm>
            <a:off x="456120" y="161280"/>
            <a:ext cx="1384560" cy="648000"/>
          </a:xfrm>
          <a:prstGeom prst="rect">
            <a:avLst/>
          </a:prstGeom>
          <a:ln w="0">
            <a:noFill/>
          </a:ln>
        </p:spPr>
      </p:pic>
      <p:sp>
        <p:nvSpPr>
          <p:cNvPr id="843"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91" r:id="rId4"/>
  </p:sldLayoutIdLst>
</p:sldMaster>
</file>

<file path=ppt/slideMasters/slideMaster2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45" name="Image 3" descr=""/>
          <p:cNvPicPr/>
          <p:nvPr/>
        </p:nvPicPr>
        <p:blipFill>
          <a:blip r:embed="rId2"/>
          <a:stretch/>
        </p:blipFill>
        <p:spPr>
          <a:xfrm>
            <a:off x="0" y="0"/>
            <a:ext cx="2292840" cy="5665680"/>
          </a:xfrm>
          <a:prstGeom prst="rect">
            <a:avLst/>
          </a:prstGeom>
          <a:ln w="0">
            <a:noFill/>
          </a:ln>
        </p:spPr>
      </p:pic>
      <p:sp>
        <p:nvSpPr>
          <p:cNvPr id="846"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47"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48" name="Image 10" descr=""/>
          <p:cNvPicPr/>
          <p:nvPr/>
        </p:nvPicPr>
        <p:blipFill>
          <a:blip r:embed="rId3"/>
          <a:stretch/>
        </p:blipFill>
        <p:spPr>
          <a:xfrm>
            <a:off x="456120" y="161280"/>
            <a:ext cx="1384560" cy="64800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93" r:id="rId4"/>
  </p:sldLayoutIdLst>
</p:sldMaster>
</file>

<file path=ppt/slideMasters/slideMaster2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49" name="Image 3" descr=""/>
          <p:cNvPicPr/>
          <p:nvPr/>
        </p:nvPicPr>
        <p:blipFill>
          <a:blip r:embed="rId2"/>
          <a:stretch/>
        </p:blipFill>
        <p:spPr>
          <a:xfrm>
            <a:off x="0" y="0"/>
            <a:ext cx="2292840" cy="5665680"/>
          </a:xfrm>
          <a:prstGeom prst="rect">
            <a:avLst/>
          </a:prstGeom>
          <a:ln w="0">
            <a:noFill/>
          </a:ln>
        </p:spPr>
      </p:pic>
      <p:sp>
        <p:nvSpPr>
          <p:cNvPr id="850"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51"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52" name="Image 10" descr=""/>
          <p:cNvPicPr/>
          <p:nvPr/>
        </p:nvPicPr>
        <p:blipFill>
          <a:blip r:embed="rId3"/>
          <a:stretch/>
        </p:blipFill>
        <p:spPr>
          <a:xfrm>
            <a:off x="456120" y="161280"/>
            <a:ext cx="1384560" cy="648000"/>
          </a:xfrm>
          <a:prstGeom prst="rect">
            <a:avLst/>
          </a:prstGeom>
          <a:ln w="0">
            <a:noFill/>
          </a:ln>
        </p:spPr>
      </p:pic>
      <p:sp>
        <p:nvSpPr>
          <p:cNvPr id="853"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854" name="PlaceHolder 2"/>
          <p:cNvSpPr>
            <a:spLocks noGrp="1"/>
          </p:cNvSpPr>
          <p:nvPr>
            <p:ph type="body"/>
          </p:nvPr>
        </p:nvSpPr>
        <p:spPr>
          <a:xfrm>
            <a:off x="50400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855" name="PlaceHolder 3"/>
          <p:cNvSpPr>
            <a:spLocks noGrp="1"/>
          </p:cNvSpPr>
          <p:nvPr>
            <p:ph type="body"/>
          </p:nvPr>
        </p:nvSpPr>
        <p:spPr>
          <a:xfrm>
            <a:off x="515268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856" name="PlaceHolder 4"/>
          <p:cNvSpPr>
            <a:spLocks noGrp="1"/>
          </p:cNvSpPr>
          <p:nvPr>
            <p:ph type="body"/>
          </p:nvPr>
        </p:nvSpPr>
        <p:spPr>
          <a:xfrm>
            <a:off x="50400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95" r:id="rId4"/>
  </p:sldLayoutIdLst>
</p:sldMaster>
</file>

<file path=ppt/slideMasters/slideMaster2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61" name="Image 3" descr=""/>
          <p:cNvPicPr/>
          <p:nvPr/>
        </p:nvPicPr>
        <p:blipFill>
          <a:blip r:embed="rId2"/>
          <a:stretch/>
        </p:blipFill>
        <p:spPr>
          <a:xfrm>
            <a:off x="0" y="0"/>
            <a:ext cx="2292840" cy="5665680"/>
          </a:xfrm>
          <a:prstGeom prst="rect">
            <a:avLst/>
          </a:prstGeom>
          <a:ln w="0">
            <a:noFill/>
          </a:ln>
        </p:spPr>
      </p:pic>
      <p:sp>
        <p:nvSpPr>
          <p:cNvPr id="862"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63"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64" name="Image 10" descr=""/>
          <p:cNvPicPr/>
          <p:nvPr/>
        </p:nvPicPr>
        <p:blipFill>
          <a:blip r:embed="rId3"/>
          <a:stretch/>
        </p:blipFill>
        <p:spPr>
          <a:xfrm>
            <a:off x="456120" y="161280"/>
            <a:ext cx="1384560" cy="648000"/>
          </a:xfrm>
          <a:prstGeom prst="rect">
            <a:avLst/>
          </a:prstGeom>
          <a:ln w="0">
            <a:noFill/>
          </a:ln>
        </p:spPr>
      </p:pic>
      <p:sp>
        <p:nvSpPr>
          <p:cNvPr id="865"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866" name="PlaceHolder 2"/>
          <p:cNvSpPr>
            <a:spLocks noGrp="1"/>
          </p:cNvSpPr>
          <p:nvPr>
            <p:ph type="body"/>
          </p:nvPr>
        </p:nvSpPr>
        <p:spPr>
          <a:xfrm>
            <a:off x="50400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867" name="PlaceHolder 3"/>
          <p:cNvSpPr>
            <a:spLocks noGrp="1"/>
          </p:cNvSpPr>
          <p:nvPr>
            <p:ph type="body"/>
          </p:nvPr>
        </p:nvSpPr>
        <p:spPr>
          <a:xfrm>
            <a:off x="515268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868" name="PlaceHolder 4"/>
          <p:cNvSpPr>
            <a:spLocks noGrp="1"/>
          </p:cNvSpPr>
          <p:nvPr>
            <p:ph type="body"/>
          </p:nvPr>
        </p:nvSpPr>
        <p:spPr>
          <a:xfrm>
            <a:off x="515268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97" r:id="rId4"/>
  </p:sldLayoutIdLst>
</p:sldMaster>
</file>

<file path=ppt/slideMasters/slideMaster2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73" name="Image 3" descr=""/>
          <p:cNvPicPr/>
          <p:nvPr/>
        </p:nvPicPr>
        <p:blipFill>
          <a:blip r:embed="rId2"/>
          <a:stretch/>
        </p:blipFill>
        <p:spPr>
          <a:xfrm>
            <a:off x="0" y="0"/>
            <a:ext cx="2292840" cy="5665680"/>
          </a:xfrm>
          <a:prstGeom prst="rect">
            <a:avLst/>
          </a:prstGeom>
          <a:ln w="0">
            <a:noFill/>
          </a:ln>
        </p:spPr>
      </p:pic>
      <p:sp>
        <p:nvSpPr>
          <p:cNvPr id="874" name="Line 1"/>
          <p:cNvSpPr/>
          <p:nvPr/>
        </p:nvSpPr>
        <p:spPr>
          <a:xfrm>
            <a:off x="277272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75" name="Line 2"/>
          <p:cNvSpPr/>
          <p:nvPr/>
        </p:nvSpPr>
        <p:spPr>
          <a:xfrm>
            <a:off x="198000" y="5021280"/>
            <a:ext cx="190476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pic>
        <p:nvPicPr>
          <p:cNvPr id="876" name="Image 10" descr=""/>
          <p:cNvPicPr/>
          <p:nvPr/>
        </p:nvPicPr>
        <p:blipFill>
          <a:blip r:embed="rId3"/>
          <a:stretch/>
        </p:blipFill>
        <p:spPr>
          <a:xfrm>
            <a:off x="456120" y="161280"/>
            <a:ext cx="1384560" cy="648000"/>
          </a:xfrm>
          <a:prstGeom prst="rect">
            <a:avLst/>
          </a:prstGeom>
          <a:ln w="0">
            <a:noFill/>
          </a:ln>
        </p:spPr>
      </p:pic>
      <p:sp>
        <p:nvSpPr>
          <p:cNvPr id="877"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878" name="PlaceHolder 2"/>
          <p:cNvSpPr>
            <a:spLocks noGrp="1"/>
          </p:cNvSpPr>
          <p:nvPr>
            <p:ph type="body"/>
          </p:nvPr>
        </p:nvSpPr>
        <p:spPr>
          <a:xfrm>
            <a:off x="50400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879" name="PlaceHolder 3"/>
          <p:cNvSpPr>
            <a:spLocks noGrp="1"/>
          </p:cNvSpPr>
          <p:nvPr>
            <p:ph type="body"/>
          </p:nvPr>
        </p:nvSpPr>
        <p:spPr>
          <a:xfrm>
            <a:off x="515268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880" name="PlaceHolder 4"/>
          <p:cNvSpPr>
            <a:spLocks noGrp="1"/>
          </p:cNvSpPr>
          <p:nvPr>
            <p:ph type="body"/>
          </p:nvPr>
        </p:nvSpPr>
        <p:spPr>
          <a:xfrm>
            <a:off x="504000" y="3044520"/>
            <a:ext cx="9071640" cy="1568160"/>
          </a:xfrm>
          <a:prstGeom prst="rect">
            <a:avLst/>
          </a:prstGeom>
          <a:noFill/>
          <a:ln w="0">
            <a:noFill/>
          </a:ln>
        </p:spPr>
        <p:txBody>
          <a:bodyPr lIns="0" rIns="0" tIns="0" bIns="0" anchor="t">
            <a:normAutofit fontScale="68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99" r:id="rId4"/>
  </p:sldLayoutIdLst>
</p:sldMaster>
</file>

<file path=ppt/slideMasters/slideMaster2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85" name="Image 4" descr=""/>
          <p:cNvPicPr/>
          <p:nvPr/>
        </p:nvPicPr>
        <p:blipFill>
          <a:blip r:embed="rId2"/>
          <a:stretch/>
        </p:blipFill>
        <p:spPr>
          <a:xfrm>
            <a:off x="0" y="360"/>
            <a:ext cx="2295000" cy="5668560"/>
          </a:xfrm>
          <a:prstGeom prst="rect">
            <a:avLst/>
          </a:prstGeom>
          <a:ln w="0">
            <a:noFill/>
          </a:ln>
        </p:spPr>
      </p:pic>
      <p:pic>
        <p:nvPicPr>
          <p:cNvPr id="886" name="Image 10" descr=""/>
          <p:cNvPicPr/>
          <p:nvPr/>
        </p:nvPicPr>
        <p:blipFill>
          <a:blip r:embed="rId3"/>
          <a:stretch/>
        </p:blipFill>
        <p:spPr>
          <a:xfrm>
            <a:off x="456120" y="161280"/>
            <a:ext cx="1384560" cy="648000"/>
          </a:xfrm>
          <a:prstGeom prst="rect">
            <a:avLst/>
          </a:prstGeom>
          <a:ln w="0">
            <a:noFill/>
          </a:ln>
        </p:spPr>
      </p:pic>
      <p:sp>
        <p:nvSpPr>
          <p:cNvPr id="887"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88"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indent="0">
              <a:buNone/>
            </a:pPr>
            <a:r>
              <a:rPr b="0" lang="en-US" sz="1800" spc="-1" strike="noStrike">
                <a:solidFill>
                  <a:schemeClr val="dk1"/>
                </a:solidFill>
                <a:latin typeface="Arial"/>
              </a:rPr>
              <a:t>Cliquez pour éditer le format du texte-titre</a:t>
            </a:r>
            <a:endParaRPr b="0" lang="en-US" sz="1800" spc="-1" strike="noStrike">
              <a:solidFill>
                <a:schemeClr val="dk1"/>
              </a:solidFill>
              <a:latin typeface="Arial"/>
            </a:endParaRPr>
          </a:p>
        </p:txBody>
      </p:sp>
      <p:sp>
        <p:nvSpPr>
          <p:cNvPr id="889" name="PlaceHolder 2"/>
          <p:cNvSpPr>
            <a:spLocks noGrp="1"/>
          </p:cNvSpPr>
          <p:nvPr>
            <p:ph type="body"/>
          </p:nvPr>
        </p:nvSpPr>
        <p:spPr>
          <a:xfrm>
            <a:off x="504000" y="1326600"/>
            <a:ext cx="9072000" cy="328860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chemeClr val="dk1"/>
                </a:solidFill>
                <a:latin typeface="Arial"/>
              </a:rPr>
              <a:t>Cliquez pour éditer le format du plan de texte</a:t>
            </a:r>
            <a:endParaRPr b="0" lang="en-US" sz="2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2000" spc="-1" strike="noStrike">
                <a:solidFill>
                  <a:schemeClr val="dk1"/>
                </a:solidFill>
                <a:latin typeface="Arial"/>
              </a:rPr>
              <a:t>Second niveau de plan</a:t>
            </a:r>
            <a:endParaRPr b="0" lang="en-US" sz="20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Arial"/>
              </a:rPr>
              <a:t>Cinquième niveau de plan</a:t>
            </a:r>
            <a:endParaRPr b="0" lang="en-US" sz="20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Arial"/>
              </a:rPr>
              <a:t>Sixième niveau de plan</a:t>
            </a:r>
            <a:endParaRPr b="0" lang="en-US" sz="20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Arial"/>
              </a:rPr>
              <a:t>Septième niveau de plan</a:t>
            </a:r>
            <a:endParaRPr b="0" lang="en-US" sz="20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01" r:id="rId4"/>
  </p:sldLayoutIdLst>
</p:sldMaster>
</file>

<file path=ppt/slideMasters/slideMaster2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90" name="Image 4" descr=""/>
          <p:cNvPicPr/>
          <p:nvPr/>
        </p:nvPicPr>
        <p:blipFill>
          <a:blip r:embed="rId2"/>
          <a:stretch/>
        </p:blipFill>
        <p:spPr>
          <a:xfrm>
            <a:off x="0" y="360"/>
            <a:ext cx="2295000" cy="5668560"/>
          </a:xfrm>
          <a:prstGeom prst="rect">
            <a:avLst/>
          </a:prstGeom>
          <a:ln w="0">
            <a:noFill/>
          </a:ln>
        </p:spPr>
      </p:pic>
      <p:pic>
        <p:nvPicPr>
          <p:cNvPr id="891" name="Image 10" descr=""/>
          <p:cNvPicPr/>
          <p:nvPr/>
        </p:nvPicPr>
        <p:blipFill>
          <a:blip r:embed="rId3"/>
          <a:stretch/>
        </p:blipFill>
        <p:spPr>
          <a:xfrm>
            <a:off x="456120" y="161280"/>
            <a:ext cx="1384560" cy="648000"/>
          </a:xfrm>
          <a:prstGeom prst="rect">
            <a:avLst/>
          </a:prstGeom>
          <a:ln w="0">
            <a:noFill/>
          </a:ln>
        </p:spPr>
      </p:pic>
      <p:sp>
        <p:nvSpPr>
          <p:cNvPr id="892"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893"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894" name="PlaceHolder 2"/>
          <p:cNvSpPr>
            <a:spLocks noGrp="1"/>
          </p:cNvSpPr>
          <p:nvPr>
            <p:ph type="body"/>
          </p:nvPr>
        </p:nvSpPr>
        <p:spPr>
          <a:xfrm>
            <a:off x="504000" y="1326600"/>
            <a:ext cx="9071640" cy="1568160"/>
          </a:xfrm>
          <a:prstGeom prst="rect">
            <a:avLst/>
          </a:prstGeom>
          <a:noFill/>
          <a:ln w="0">
            <a:noFill/>
          </a:ln>
        </p:spPr>
        <p:txBody>
          <a:bodyPr lIns="0" rIns="0" tIns="0" bIns="0" anchor="t">
            <a:normAutofit fontScale="68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895" name="PlaceHolder 3"/>
          <p:cNvSpPr>
            <a:spLocks noGrp="1"/>
          </p:cNvSpPr>
          <p:nvPr>
            <p:ph type="body"/>
          </p:nvPr>
        </p:nvSpPr>
        <p:spPr>
          <a:xfrm>
            <a:off x="504000" y="3044520"/>
            <a:ext cx="9071640" cy="1568160"/>
          </a:xfrm>
          <a:prstGeom prst="rect">
            <a:avLst/>
          </a:prstGeom>
          <a:noFill/>
          <a:ln w="0">
            <a:noFill/>
          </a:ln>
        </p:spPr>
        <p:txBody>
          <a:bodyPr lIns="0" rIns="0" tIns="0" bIns="0" anchor="t">
            <a:normAutofit fontScale="68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03" r:id="rId4"/>
  </p:sldLayoutIdLst>
</p:sldMaster>
</file>

<file path=ppt/slideMasters/slideMaster2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99" name="Image 4" descr=""/>
          <p:cNvPicPr/>
          <p:nvPr/>
        </p:nvPicPr>
        <p:blipFill>
          <a:blip r:embed="rId2"/>
          <a:stretch/>
        </p:blipFill>
        <p:spPr>
          <a:xfrm>
            <a:off x="0" y="360"/>
            <a:ext cx="2295000" cy="5668560"/>
          </a:xfrm>
          <a:prstGeom prst="rect">
            <a:avLst/>
          </a:prstGeom>
          <a:ln w="0">
            <a:noFill/>
          </a:ln>
        </p:spPr>
      </p:pic>
      <p:pic>
        <p:nvPicPr>
          <p:cNvPr id="900" name="Image 10" descr=""/>
          <p:cNvPicPr/>
          <p:nvPr/>
        </p:nvPicPr>
        <p:blipFill>
          <a:blip r:embed="rId3"/>
          <a:stretch/>
        </p:blipFill>
        <p:spPr>
          <a:xfrm>
            <a:off x="456120" y="161280"/>
            <a:ext cx="1384560" cy="648000"/>
          </a:xfrm>
          <a:prstGeom prst="rect">
            <a:avLst/>
          </a:prstGeom>
          <a:ln w="0">
            <a:noFill/>
          </a:ln>
        </p:spPr>
      </p:pic>
      <p:sp>
        <p:nvSpPr>
          <p:cNvPr id="901"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902"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903" name="PlaceHolder 2"/>
          <p:cNvSpPr>
            <a:spLocks noGrp="1"/>
          </p:cNvSpPr>
          <p:nvPr>
            <p:ph type="body"/>
          </p:nvPr>
        </p:nvSpPr>
        <p:spPr>
          <a:xfrm>
            <a:off x="50400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04" name="PlaceHolder 3"/>
          <p:cNvSpPr>
            <a:spLocks noGrp="1"/>
          </p:cNvSpPr>
          <p:nvPr>
            <p:ph type="body"/>
          </p:nvPr>
        </p:nvSpPr>
        <p:spPr>
          <a:xfrm>
            <a:off x="515268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05" name="PlaceHolder 4"/>
          <p:cNvSpPr>
            <a:spLocks noGrp="1"/>
          </p:cNvSpPr>
          <p:nvPr>
            <p:ph type="body"/>
          </p:nvPr>
        </p:nvSpPr>
        <p:spPr>
          <a:xfrm>
            <a:off x="50400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06" name="PlaceHolder 5"/>
          <p:cNvSpPr>
            <a:spLocks noGrp="1"/>
          </p:cNvSpPr>
          <p:nvPr>
            <p:ph type="body"/>
          </p:nvPr>
        </p:nvSpPr>
        <p:spPr>
          <a:xfrm>
            <a:off x="515268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05" r:id="rId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24" name="Image 3" descr=""/>
          <p:cNvPicPr/>
          <p:nvPr/>
        </p:nvPicPr>
        <p:blipFill>
          <a:blip r:embed="rId2"/>
          <a:stretch/>
        </p:blipFill>
        <p:spPr>
          <a:xfrm>
            <a:off x="0" y="0"/>
            <a:ext cx="2288880" cy="5661720"/>
          </a:xfrm>
          <a:prstGeom prst="rect">
            <a:avLst/>
          </a:prstGeom>
          <a:ln w="0">
            <a:noFill/>
          </a:ln>
        </p:spPr>
      </p:pic>
      <p:sp>
        <p:nvSpPr>
          <p:cNvPr id="125"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126"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70F323F1-4AA7-45A3-A88B-8D675C1FE395}"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127" name="Image 32" descr=""/>
          <p:cNvPicPr/>
          <p:nvPr/>
        </p:nvPicPr>
        <p:blipFill>
          <a:blip r:embed="rId3"/>
          <a:stretch/>
        </p:blipFill>
        <p:spPr>
          <a:xfrm>
            <a:off x="0" y="0"/>
            <a:ext cx="10065960" cy="5661720"/>
          </a:xfrm>
          <a:prstGeom prst="rect">
            <a:avLst/>
          </a:prstGeom>
          <a:ln w="0">
            <a:noFill/>
          </a:ln>
        </p:spPr>
      </p:pic>
      <p:grpSp>
        <p:nvGrpSpPr>
          <p:cNvPr id="128" name="Group 3"/>
          <p:cNvGrpSpPr/>
          <p:nvPr/>
        </p:nvGrpSpPr>
        <p:grpSpPr>
          <a:xfrm>
            <a:off x="7234920" y="4856400"/>
            <a:ext cx="2221200" cy="535680"/>
            <a:chOff x="7234920" y="4856400"/>
            <a:chExt cx="2221200" cy="535680"/>
          </a:xfrm>
        </p:grpSpPr>
        <p:sp>
          <p:nvSpPr>
            <p:cNvPr id="129"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0"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1"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2"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3"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4"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5"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6"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7"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8"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39"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0"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1"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2"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143"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4"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5"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6"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7"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8"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49"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50"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51"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52"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53"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54"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55"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156" name="Group 31"/>
          <p:cNvGrpSpPr/>
          <p:nvPr/>
        </p:nvGrpSpPr>
        <p:grpSpPr>
          <a:xfrm>
            <a:off x="331560" y="4603320"/>
            <a:ext cx="2532960" cy="900360"/>
            <a:chOff x="331560" y="4603320"/>
            <a:chExt cx="2532960" cy="900360"/>
          </a:xfrm>
        </p:grpSpPr>
        <p:sp>
          <p:nvSpPr>
            <p:cNvPr id="157"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58"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59"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0"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1"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2"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3"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4"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5"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6"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7"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8"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69"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70"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71"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172" name="Group 47"/>
          <p:cNvGrpSpPr/>
          <p:nvPr/>
        </p:nvGrpSpPr>
        <p:grpSpPr>
          <a:xfrm>
            <a:off x="393840" y="3925800"/>
            <a:ext cx="984960" cy="706680"/>
            <a:chOff x="393840" y="3925800"/>
            <a:chExt cx="984960" cy="706680"/>
          </a:xfrm>
        </p:grpSpPr>
        <p:grpSp>
          <p:nvGrpSpPr>
            <p:cNvPr id="173" name="Group 48"/>
            <p:cNvGrpSpPr/>
            <p:nvPr/>
          </p:nvGrpSpPr>
          <p:grpSpPr>
            <a:xfrm>
              <a:off x="403560" y="3934080"/>
              <a:ext cx="487800" cy="349200"/>
              <a:chOff x="403560" y="3934080"/>
              <a:chExt cx="487800" cy="349200"/>
            </a:xfrm>
          </p:grpSpPr>
          <p:sp>
            <p:nvSpPr>
              <p:cNvPr id="174"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75"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176" name="Group 51"/>
            <p:cNvGrpSpPr/>
            <p:nvPr/>
          </p:nvGrpSpPr>
          <p:grpSpPr>
            <a:xfrm>
              <a:off x="393840" y="4196160"/>
              <a:ext cx="228240" cy="161280"/>
              <a:chOff x="393840" y="4196160"/>
              <a:chExt cx="228240" cy="161280"/>
            </a:xfrm>
          </p:grpSpPr>
          <p:sp>
            <p:nvSpPr>
              <p:cNvPr id="177"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178"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179"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180"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181"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182"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a:t>
            </a:r>
            <a:r>
              <a:rPr b="0" lang="en-US" sz="4400" spc="-1" strike="noStrike">
                <a:solidFill>
                  <a:schemeClr val="dk1"/>
                </a:solidFill>
                <a:latin typeface="Arial"/>
              </a:rPr>
              <a:t>li</a:t>
            </a:r>
            <a:r>
              <a:rPr b="0" lang="en-US" sz="4400" spc="-1" strike="noStrike">
                <a:solidFill>
                  <a:schemeClr val="dk1"/>
                </a:solidFill>
                <a:latin typeface="Arial"/>
              </a:rPr>
              <a:t>q</a:t>
            </a:r>
            <a:r>
              <a:rPr b="0" lang="en-US" sz="4400" spc="-1" strike="noStrike">
                <a:solidFill>
                  <a:schemeClr val="dk1"/>
                </a:solidFill>
                <a:latin typeface="Arial"/>
              </a:rPr>
              <a:t>u</a:t>
            </a:r>
            <a:r>
              <a:rPr b="0" lang="en-US" sz="4400" spc="-1" strike="noStrike">
                <a:solidFill>
                  <a:schemeClr val="dk1"/>
                </a:solidFill>
                <a:latin typeface="Arial"/>
              </a:rPr>
              <a:t>e</a:t>
            </a:r>
            <a:r>
              <a:rPr b="0" lang="en-US" sz="4400" spc="-1" strike="noStrike">
                <a:solidFill>
                  <a:schemeClr val="dk1"/>
                </a:solidFill>
                <a:latin typeface="Arial"/>
              </a:rPr>
              <a:t>z </a:t>
            </a:r>
            <a:r>
              <a:rPr b="0" lang="en-US" sz="4400" spc="-1" strike="noStrike">
                <a:solidFill>
                  <a:schemeClr val="dk1"/>
                </a:solidFill>
                <a:latin typeface="Arial"/>
              </a:rPr>
              <a:t>p</a:t>
            </a:r>
            <a:r>
              <a:rPr b="0" lang="en-US" sz="4400" spc="-1" strike="noStrike">
                <a:solidFill>
                  <a:schemeClr val="dk1"/>
                </a:solidFill>
                <a:latin typeface="Arial"/>
              </a:rPr>
              <a:t>o</a:t>
            </a:r>
            <a:r>
              <a:rPr b="0" lang="en-US" sz="4400" spc="-1" strike="noStrike">
                <a:solidFill>
                  <a:schemeClr val="dk1"/>
                </a:solidFill>
                <a:latin typeface="Arial"/>
              </a:rPr>
              <a:t>u</a:t>
            </a:r>
            <a:r>
              <a:rPr b="0" lang="en-US" sz="4400" spc="-1" strike="noStrike">
                <a:solidFill>
                  <a:schemeClr val="dk1"/>
                </a:solidFill>
                <a:latin typeface="Arial"/>
              </a:rPr>
              <a:t>r </a:t>
            </a:r>
            <a:r>
              <a:rPr b="0" lang="en-US" sz="4400" spc="-1" strike="noStrike">
                <a:solidFill>
                  <a:schemeClr val="dk1"/>
                </a:solidFill>
                <a:latin typeface="Arial"/>
              </a:rPr>
              <a:t>é</a:t>
            </a:r>
            <a:r>
              <a:rPr b="0" lang="en-US" sz="4400" spc="-1" strike="noStrike">
                <a:solidFill>
                  <a:schemeClr val="dk1"/>
                </a:solidFill>
                <a:latin typeface="Arial"/>
              </a:rPr>
              <a:t>di</a:t>
            </a:r>
            <a:r>
              <a:rPr b="0" lang="en-US" sz="4400" spc="-1" strike="noStrike">
                <a:solidFill>
                  <a:schemeClr val="dk1"/>
                </a:solidFill>
                <a:latin typeface="Arial"/>
              </a:rPr>
              <a:t>t</a:t>
            </a:r>
            <a:r>
              <a:rPr b="0" lang="en-US" sz="4400" spc="-1" strike="noStrike">
                <a:solidFill>
                  <a:schemeClr val="dk1"/>
                </a:solidFill>
                <a:latin typeface="Arial"/>
              </a:rPr>
              <a:t>e</a:t>
            </a:r>
            <a:r>
              <a:rPr b="0" lang="en-US" sz="4400" spc="-1" strike="noStrike">
                <a:solidFill>
                  <a:schemeClr val="dk1"/>
                </a:solidFill>
                <a:latin typeface="Arial"/>
              </a:rPr>
              <a:t>r </a:t>
            </a:r>
            <a:r>
              <a:rPr b="0" lang="en-US" sz="4400" spc="-1" strike="noStrike">
                <a:solidFill>
                  <a:schemeClr val="dk1"/>
                </a:solidFill>
                <a:latin typeface="Arial"/>
              </a:rPr>
              <a:t>le </a:t>
            </a:r>
            <a:r>
              <a:rPr b="0" lang="en-US" sz="4400" spc="-1" strike="noStrike">
                <a:solidFill>
                  <a:schemeClr val="dk1"/>
                </a:solidFill>
                <a:latin typeface="Arial"/>
              </a:rPr>
              <a:t>f</a:t>
            </a:r>
            <a:r>
              <a:rPr b="0" lang="en-US" sz="4400" spc="-1" strike="noStrike">
                <a:solidFill>
                  <a:schemeClr val="dk1"/>
                </a:solidFill>
                <a:latin typeface="Arial"/>
              </a:rPr>
              <a:t>o</a:t>
            </a:r>
            <a:r>
              <a:rPr b="0" lang="en-US" sz="4400" spc="-1" strike="noStrike">
                <a:solidFill>
                  <a:schemeClr val="dk1"/>
                </a:solidFill>
                <a:latin typeface="Arial"/>
              </a:rPr>
              <a:t>r</a:t>
            </a:r>
            <a:r>
              <a:rPr b="0" lang="en-US" sz="4400" spc="-1" strike="noStrike">
                <a:solidFill>
                  <a:schemeClr val="dk1"/>
                </a:solidFill>
                <a:latin typeface="Arial"/>
              </a:rPr>
              <a:t>m</a:t>
            </a:r>
            <a:r>
              <a:rPr b="0" lang="en-US" sz="4400" spc="-1" strike="noStrike">
                <a:solidFill>
                  <a:schemeClr val="dk1"/>
                </a:solidFill>
                <a:latin typeface="Arial"/>
              </a:rPr>
              <a:t>a</a:t>
            </a:r>
            <a:r>
              <a:rPr b="0" lang="en-US" sz="4400" spc="-1" strike="noStrike">
                <a:solidFill>
                  <a:schemeClr val="dk1"/>
                </a:solidFill>
                <a:latin typeface="Arial"/>
              </a:rPr>
              <a:t>t </a:t>
            </a:r>
            <a:r>
              <a:rPr b="0" lang="en-US" sz="4400" spc="-1" strike="noStrike">
                <a:solidFill>
                  <a:schemeClr val="dk1"/>
                </a:solidFill>
                <a:latin typeface="Arial"/>
              </a:rPr>
              <a:t>d</a:t>
            </a:r>
            <a:r>
              <a:rPr b="0" lang="en-US" sz="4400" spc="-1" strike="noStrike">
                <a:solidFill>
                  <a:schemeClr val="dk1"/>
                </a:solidFill>
                <a:latin typeface="Arial"/>
              </a:rPr>
              <a:t>u </a:t>
            </a:r>
            <a:r>
              <a:rPr b="0" lang="en-US" sz="4400" spc="-1" strike="noStrike">
                <a:solidFill>
                  <a:schemeClr val="dk1"/>
                </a:solidFill>
                <a:latin typeface="Arial"/>
              </a:rPr>
              <a:t>t</a:t>
            </a:r>
            <a:r>
              <a:rPr b="0" lang="en-US" sz="4400" spc="-1" strike="noStrike">
                <a:solidFill>
                  <a:schemeClr val="dk1"/>
                </a:solidFill>
                <a:latin typeface="Arial"/>
              </a:rPr>
              <a:t>e</a:t>
            </a:r>
            <a:r>
              <a:rPr b="0" lang="en-US" sz="4400" spc="-1" strike="noStrike">
                <a:solidFill>
                  <a:schemeClr val="dk1"/>
                </a:solidFill>
                <a:latin typeface="Arial"/>
              </a:rPr>
              <a:t>xt</a:t>
            </a:r>
            <a:r>
              <a:rPr b="0" lang="en-US" sz="4400" spc="-1" strike="noStrike">
                <a:solidFill>
                  <a:schemeClr val="dk1"/>
                </a:solidFill>
                <a:latin typeface="Arial"/>
              </a:rPr>
              <a:t>e</a:t>
            </a:r>
            <a:r>
              <a:rPr b="0" lang="en-US" sz="4400" spc="-1" strike="noStrike">
                <a:solidFill>
                  <a:schemeClr val="dk1"/>
                </a:solidFill>
                <a:latin typeface="Arial"/>
              </a:rPr>
              <a:t>-</a:t>
            </a:r>
            <a:r>
              <a:rPr b="0" lang="en-US" sz="4400" spc="-1" strike="noStrike">
                <a:solidFill>
                  <a:schemeClr val="dk1"/>
                </a:solidFill>
                <a:latin typeface="Arial"/>
              </a:rPr>
              <a:t>tit</a:t>
            </a:r>
            <a:r>
              <a:rPr b="0" lang="en-US" sz="4400" spc="-1" strike="noStrike">
                <a:solidFill>
                  <a:schemeClr val="dk1"/>
                </a:solidFill>
                <a:latin typeface="Arial"/>
              </a:rPr>
              <a:t>r</a:t>
            </a:r>
            <a:r>
              <a:rPr b="0" lang="en-US" sz="4400" spc="-1" strike="noStrike">
                <a:solidFill>
                  <a:schemeClr val="dk1"/>
                </a:solidFill>
                <a:latin typeface="Arial"/>
              </a:rPr>
              <a:t>e</a:t>
            </a:r>
            <a:endParaRPr b="0" lang="en-US" sz="4400" spc="-1" strike="noStrike">
              <a:solidFill>
                <a:schemeClr val="dk1"/>
              </a:solidFill>
              <a:latin typeface="Arial"/>
            </a:endParaRPr>
          </a:p>
        </p:txBody>
      </p:sp>
      <p:sp>
        <p:nvSpPr>
          <p:cNvPr id="183" name="PlaceHolder 2"/>
          <p:cNvSpPr>
            <a:spLocks noGrp="1"/>
          </p:cNvSpPr>
          <p:nvPr>
            <p:ph type="body"/>
          </p:nvPr>
        </p:nvSpPr>
        <p:spPr>
          <a:xfrm>
            <a:off x="50400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184" name="PlaceHolder 3"/>
          <p:cNvSpPr>
            <a:spLocks noGrp="1"/>
          </p:cNvSpPr>
          <p:nvPr>
            <p:ph type="body"/>
          </p:nvPr>
        </p:nvSpPr>
        <p:spPr>
          <a:xfrm>
            <a:off x="515268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185" name="PlaceHolder 4"/>
          <p:cNvSpPr>
            <a:spLocks noGrp="1"/>
          </p:cNvSpPr>
          <p:nvPr>
            <p:ph type="body"/>
          </p:nvPr>
        </p:nvSpPr>
        <p:spPr>
          <a:xfrm>
            <a:off x="50400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186" name="PlaceHolder 5"/>
          <p:cNvSpPr>
            <a:spLocks noGrp="1"/>
          </p:cNvSpPr>
          <p:nvPr>
            <p:ph type="body"/>
          </p:nvPr>
        </p:nvSpPr>
        <p:spPr>
          <a:xfrm>
            <a:off x="515268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3" r:id="rId4"/>
  </p:sldLayoutIdLst>
</p:sldMaster>
</file>

<file path=ppt/slideMasters/slideMaster3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12" name="Image 4" descr=""/>
          <p:cNvPicPr/>
          <p:nvPr/>
        </p:nvPicPr>
        <p:blipFill>
          <a:blip r:embed="rId2"/>
          <a:stretch/>
        </p:blipFill>
        <p:spPr>
          <a:xfrm>
            <a:off x="0" y="360"/>
            <a:ext cx="2295000" cy="5668560"/>
          </a:xfrm>
          <a:prstGeom prst="rect">
            <a:avLst/>
          </a:prstGeom>
          <a:ln w="0">
            <a:noFill/>
          </a:ln>
        </p:spPr>
      </p:pic>
      <p:pic>
        <p:nvPicPr>
          <p:cNvPr id="913" name="Image 10" descr=""/>
          <p:cNvPicPr/>
          <p:nvPr/>
        </p:nvPicPr>
        <p:blipFill>
          <a:blip r:embed="rId3"/>
          <a:stretch/>
        </p:blipFill>
        <p:spPr>
          <a:xfrm>
            <a:off x="456120" y="161280"/>
            <a:ext cx="1384560" cy="648000"/>
          </a:xfrm>
          <a:prstGeom prst="rect">
            <a:avLst/>
          </a:prstGeom>
          <a:ln w="0">
            <a:noFill/>
          </a:ln>
        </p:spPr>
      </p:pic>
      <p:sp>
        <p:nvSpPr>
          <p:cNvPr id="914"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915"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916" name="PlaceHolder 2"/>
          <p:cNvSpPr>
            <a:spLocks noGrp="1"/>
          </p:cNvSpPr>
          <p:nvPr>
            <p:ph type="body"/>
          </p:nvPr>
        </p:nvSpPr>
        <p:spPr>
          <a:xfrm>
            <a:off x="504000" y="132660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17" name="PlaceHolder 3"/>
          <p:cNvSpPr>
            <a:spLocks noGrp="1"/>
          </p:cNvSpPr>
          <p:nvPr>
            <p:ph type="body"/>
          </p:nvPr>
        </p:nvSpPr>
        <p:spPr>
          <a:xfrm>
            <a:off x="3571560" y="132660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18" name="PlaceHolder 4"/>
          <p:cNvSpPr>
            <a:spLocks noGrp="1"/>
          </p:cNvSpPr>
          <p:nvPr>
            <p:ph type="body"/>
          </p:nvPr>
        </p:nvSpPr>
        <p:spPr>
          <a:xfrm>
            <a:off x="6639120" y="132660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19" name="PlaceHolder 5"/>
          <p:cNvSpPr>
            <a:spLocks noGrp="1"/>
          </p:cNvSpPr>
          <p:nvPr>
            <p:ph type="body"/>
          </p:nvPr>
        </p:nvSpPr>
        <p:spPr>
          <a:xfrm>
            <a:off x="504000" y="304452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20" name="PlaceHolder 6"/>
          <p:cNvSpPr>
            <a:spLocks noGrp="1"/>
          </p:cNvSpPr>
          <p:nvPr>
            <p:ph type="body"/>
          </p:nvPr>
        </p:nvSpPr>
        <p:spPr>
          <a:xfrm>
            <a:off x="3571560" y="304452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21" name="PlaceHolder 7"/>
          <p:cNvSpPr>
            <a:spLocks noGrp="1"/>
          </p:cNvSpPr>
          <p:nvPr>
            <p:ph type="body"/>
          </p:nvPr>
        </p:nvSpPr>
        <p:spPr>
          <a:xfrm>
            <a:off x="6639120" y="304452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07" r:id="rId4"/>
  </p:sldLayoutIdLst>
</p:sldMaster>
</file>

<file path=ppt/slideMasters/slideMaster3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22" name="Image 4" descr=""/>
          <p:cNvPicPr/>
          <p:nvPr/>
        </p:nvPicPr>
        <p:blipFill>
          <a:blip r:embed="rId2"/>
          <a:stretch/>
        </p:blipFill>
        <p:spPr>
          <a:xfrm>
            <a:off x="0" y="360"/>
            <a:ext cx="2295000" cy="5668560"/>
          </a:xfrm>
          <a:prstGeom prst="rect">
            <a:avLst/>
          </a:prstGeom>
          <a:ln w="0">
            <a:noFill/>
          </a:ln>
        </p:spPr>
      </p:pic>
      <p:pic>
        <p:nvPicPr>
          <p:cNvPr id="923" name="Image 10" descr=""/>
          <p:cNvPicPr/>
          <p:nvPr/>
        </p:nvPicPr>
        <p:blipFill>
          <a:blip r:embed="rId3"/>
          <a:stretch/>
        </p:blipFill>
        <p:spPr>
          <a:xfrm>
            <a:off x="456120" y="161280"/>
            <a:ext cx="1384560" cy="648000"/>
          </a:xfrm>
          <a:prstGeom prst="rect">
            <a:avLst/>
          </a:prstGeom>
          <a:ln w="0">
            <a:noFill/>
          </a:ln>
        </p:spPr>
      </p:pic>
      <p:sp>
        <p:nvSpPr>
          <p:cNvPr id="924"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925"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09" r:id="rId4"/>
  </p:sldLayoutIdLst>
</p:sldMaster>
</file>

<file path=ppt/slideMasters/slideMaster3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28" name="Image 4" descr=""/>
          <p:cNvPicPr/>
          <p:nvPr/>
        </p:nvPicPr>
        <p:blipFill>
          <a:blip r:embed="rId2"/>
          <a:stretch/>
        </p:blipFill>
        <p:spPr>
          <a:xfrm>
            <a:off x="0" y="360"/>
            <a:ext cx="2295000" cy="5668560"/>
          </a:xfrm>
          <a:prstGeom prst="rect">
            <a:avLst/>
          </a:prstGeom>
          <a:ln w="0">
            <a:noFill/>
          </a:ln>
        </p:spPr>
      </p:pic>
      <p:pic>
        <p:nvPicPr>
          <p:cNvPr id="929" name="Image 10" descr=""/>
          <p:cNvPicPr/>
          <p:nvPr/>
        </p:nvPicPr>
        <p:blipFill>
          <a:blip r:embed="rId3"/>
          <a:stretch/>
        </p:blipFill>
        <p:spPr>
          <a:xfrm>
            <a:off x="456120" y="161280"/>
            <a:ext cx="1384560" cy="648000"/>
          </a:xfrm>
          <a:prstGeom prst="rect">
            <a:avLst/>
          </a:prstGeom>
          <a:ln w="0">
            <a:noFill/>
          </a:ln>
        </p:spPr>
      </p:pic>
      <p:sp>
        <p:nvSpPr>
          <p:cNvPr id="930"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931"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932"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11" r:id="rId4"/>
  </p:sldLayoutIdLst>
</p:sldMaster>
</file>

<file path=ppt/slideMasters/slideMaster3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35" name="Image 4" descr=""/>
          <p:cNvPicPr/>
          <p:nvPr/>
        </p:nvPicPr>
        <p:blipFill>
          <a:blip r:embed="rId2"/>
          <a:stretch/>
        </p:blipFill>
        <p:spPr>
          <a:xfrm>
            <a:off x="0" y="360"/>
            <a:ext cx="2295000" cy="5668560"/>
          </a:xfrm>
          <a:prstGeom prst="rect">
            <a:avLst/>
          </a:prstGeom>
          <a:ln w="0">
            <a:noFill/>
          </a:ln>
        </p:spPr>
      </p:pic>
      <p:pic>
        <p:nvPicPr>
          <p:cNvPr id="936" name="Image 10" descr=""/>
          <p:cNvPicPr/>
          <p:nvPr/>
        </p:nvPicPr>
        <p:blipFill>
          <a:blip r:embed="rId3"/>
          <a:stretch/>
        </p:blipFill>
        <p:spPr>
          <a:xfrm>
            <a:off x="456120" y="161280"/>
            <a:ext cx="1384560" cy="648000"/>
          </a:xfrm>
          <a:prstGeom prst="rect">
            <a:avLst/>
          </a:prstGeom>
          <a:ln w="0">
            <a:noFill/>
          </a:ln>
        </p:spPr>
      </p:pic>
      <p:sp>
        <p:nvSpPr>
          <p:cNvPr id="937"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938"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939" name="PlaceHolder 2"/>
          <p:cNvSpPr>
            <a:spLocks noGrp="1"/>
          </p:cNvSpPr>
          <p:nvPr>
            <p:ph type="body"/>
          </p:nvPr>
        </p:nvSpPr>
        <p:spPr>
          <a:xfrm>
            <a:off x="50400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40" name="PlaceHolder 3"/>
          <p:cNvSpPr>
            <a:spLocks noGrp="1"/>
          </p:cNvSpPr>
          <p:nvPr>
            <p:ph type="body"/>
          </p:nvPr>
        </p:nvSpPr>
        <p:spPr>
          <a:xfrm>
            <a:off x="515268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13" r:id="rId4"/>
  </p:sldLayoutIdLst>
</p:sldMaster>
</file>

<file path=ppt/slideMasters/slideMaster3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44" name="Image 4" descr=""/>
          <p:cNvPicPr/>
          <p:nvPr/>
        </p:nvPicPr>
        <p:blipFill>
          <a:blip r:embed="rId2"/>
          <a:stretch/>
        </p:blipFill>
        <p:spPr>
          <a:xfrm>
            <a:off x="0" y="360"/>
            <a:ext cx="2295000" cy="5668560"/>
          </a:xfrm>
          <a:prstGeom prst="rect">
            <a:avLst/>
          </a:prstGeom>
          <a:ln w="0">
            <a:noFill/>
          </a:ln>
        </p:spPr>
      </p:pic>
      <p:pic>
        <p:nvPicPr>
          <p:cNvPr id="945" name="Image 10" descr=""/>
          <p:cNvPicPr/>
          <p:nvPr/>
        </p:nvPicPr>
        <p:blipFill>
          <a:blip r:embed="rId3"/>
          <a:stretch/>
        </p:blipFill>
        <p:spPr>
          <a:xfrm>
            <a:off x="456120" y="161280"/>
            <a:ext cx="1384560" cy="648000"/>
          </a:xfrm>
          <a:prstGeom prst="rect">
            <a:avLst/>
          </a:prstGeom>
          <a:ln w="0">
            <a:noFill/>
          </a:ln>
        </p:spPr>
      </p:pic>
      <p:sp>
        <p:nvSpPr>
          <p:cNvPr id="946"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947"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15" r:id="rId4"/>
  </p:sldLayoutIdLst>
</p:sldMaster>
</file>

<file path=ppt/slideMasters/slideMaster3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49" name="Image 4" descr=""/>
          <p:cNvPicPr/>
          <p:nvPr/>
        </p:nvPicPr>
        <p:blipFill>
          <a:blip r:embed="rId2"/>
          <a:stretch/>
        </p:blipFill>
        <p:spPr>
          <a:xfrm>
            <a:off x="0" y="360"/>
            <a:ext cx="2295000" cy="5668560"/>
          </a:xfrm>
          <a:prstGeom prst="rect">
            <a:avLst/>
          </a:prstGeom>
          <a:ln w="0">
            <a:noFill/>
          </a:ln>
        </p:spPr>
      </p:pic>
      <p:pic>
        <p:nvPicPr>
          <p:cNvPr id="950" name="Image 10" descr=""/>
          <p:cNvPicPr/>
          <p:nvPr/>
        </p:nvPicPr>
        <p:blipFill>
          <a:blip r:embed="rId3"/>
          <a:stretch/>
        </p:blipFill>
        <p:spPr>
          <a:xfrm>
            <a:off x="456120" y="161280"/>
            <a:ext cx="1384560" cy="648000"/>
          </a:xfrm>
          <a:prstGeom prst="rect">
            <a:avLst/>
          </a:prstGeom>
          <a:ln w="0">
            <a:noFill/>
          </a:ln>
        </p:spPr>
      </p:pic>
      <p:sp>
        <p:nvSpPr>
          <p:cNvPr id="951"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Tree>
  </p:cSld>
  <p:clrMap bg1="lt1" bg2="lt2" tx1="dk1" tx2="dk2" accent1="accent1" accent2="accent2" accent3="accent3" accent4="accent4" accent5="accent5" accent6="accent6" hlink="hlink" folHlink="folHlink"/>
  <p:sldLayoutIdLst>
    <p:sldLayoutId id="2147483717" r:id="rId4"/>
  </p:sldLayoutIdLst>
</p:sldMaster>
</file>

<file path=ppt/slideMasters/slideMaster3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52" name="Image 4" descr=""/>
          <p:cNvPicPr/>
          <p:nvPr/>
        </p:nvPicPr>
        <p:blipFill>
          <a:blip r:embed="rId2"/>
          <a:stretch/>
        </p:blipFill>
        <p:spPr>
          <a:xfrm>
            <a:off x="0" y="360"/>
            <a:ext cx="2295000" cy="5668560"/>
          </a:xfrm>
          <a:prstGeom prst="rect">
            <a:avLst/>
          </a:prstGeom>
          <a:ln w="0">
            <a:noFill/>
          </a:ln>
        </p:spPr>
      </p:pic>
      <p:pic>
        <p:nvPicPr>
          <p:cNvPr id="953" name="Image 10" descr=""/>
          <p:cNvPicPr/>
          <p:nvPr/>
        </p:nvPicPr>
        <p:blipFill>
          <a:blip r:embed="rId3"/>
          <a:stretch/>
        </p:blipFill>
        <p:spPr>
          <a:xfrm>
            <a:off x="456120" y="161280"/>
            <a:ext cx="1384560" cy="648000"/>
          </a:xfrm>
          <a:prstGeom prst="rect">
            <a:avLst/>
          </a:prstGeom>
          <a:ln w="0">
            <a:noFill/>
          </a:ln>
        </p:spPr>
      </p:pic>
      <p:sp>
        <p:nvSpPr>
          <p:cNvPr id="954"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955"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956" name="PlaceHolder 2"/>
          <p:cNvSpPr>
            <a:spLocks noGrp="1"/>
          </p:cNvSpPr>
          <p:nvPr>
            <p:ph type="body"/>
          </p:nvPr>
        </p:nvSpPr>
        <p:spPr>
          <a:xfrm>
            <a:off x="50400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57" name="PlaceHolder 3"/>
          <p:cNvSpPr>
            <a:spLocks noGrp="1"/>
          </p:cNvSpPr>
          <p:nvPr>
            <p:ph type="body"/>
          </p:nvPr>
        </p:nvSpPr>
        <p:spPr>
          <a:xfrm>
            <a:off x="515268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58" name="PlaceHolder 4"/>
          <p:cNvSpPr>
            <a:spLocks noGrp="1"/>
          </p:cNvSpPr>
          <p:nvPr>
            <p:ph type="body"/>
          </p:nvPr>
        </p:nvSpPr>
        <p:spPr>
          <a:xfrm>
            <a:off x="50400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19" r:id="rId4"/>
  </p:sldLayoutIdLst>
</p:sldMaster>
</file>

<file path=ppt/slideMasters/slideMaster3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63" name="Image 4" descr=""/>
          <p:cNvPicPr/>
          <p:nvPr/>
        </p:nvPicPr>
        <p:blipFill>
          <a:blip r:embed="rId2"/>
          <a:stretch/>
        </p:blipFill>
        <p:spPr>
          <a:xfrm>
            <a:off x="0" y="360"/>
            <a:ext cx="2295000" cy="5668560"/>
          </a:xfrm>
          <a:prstGeom prst="rect">
            <a:avLst/>
          </a:prstGeom>
          <a:ln w="0">
            <a:noFill/>
          </a:ln>
        </p:spPr>
      </p:pic>
      <p:pic>
        <p:nvPicPr>
          <p:cNvPr id="964" name="Image 10" descr=""/>
          <p:cNvPicPr/>
          <p:nvPr/>
        </p:nvPicPr>
        <p:blipFill>
          <a:blip r:embed="rId3"/>
          <a:stretch/>
        </p:blipFill>
        <p:spPr>
          <a:xfrm>
            <a:off x="456120" y="161280"/>
            <a:ext cx="1384560" cy="648000"/>
          </a:xfrm>
          <a:prstGeom prst="rect">
            <a:avLst/>
          </a:prstGeom>
          <a:ln w="0">
            <a:noFill/>
          </a:ln>
        </p:spPr>
      </p:pic>
      <p:sp>
        <p:nvSpPr>
          <p:cNvPr id="965"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966"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967" name="PlaceHolder 2"/>
          <p:cNvSpPr>
            <a:spLocks noGrp="1"/>
          </p:cNvSpPr>
          <p:nvPr>
            <p:ph type="body"/>
          </p:nvPr>
        </p:nvSpPr>
        <p:spPr>
          <a:xfrm>
            <a:off x="50400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68" name="PlaceHolder 3"/>
          <p:cNvSpPr>
            <a:spLocks noGrp="1"/>
          </p:cNvSpPr>
          <p:nvPr>
            <p:ph type="body"/>
          </p:nvPr>
        </p:nvSpPr>
        <p:spPr>
          <a:xfrm>
            <a:off x="515268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69" name="PlaceHolder 4"/>
          <p:cNvSpPr>
            <a:spLocks noGrp="1"/>
          </p:cNvSpPr>
          <p:nvPr>
            <p:ph type="body"/>
          </p:nvPr>
        </p:nvSpPr>
        <p:spPr>
          <a:xfrm>
            <a:off x="5152680" y="304452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21" r:id="rId4"/>
  </p:sldLayoutIdLst>
</p:sldMaster>
</file>

<file path=ppt/slideMasters/slideMaster3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74" name="Image 4" descr=""/>
          <p:cNvPicPr/>
          <p:nvPr/>
        </p:nvPicPr>
        <p:blipFill>
          <a:blip r:embed="rId2"/>
          <a:stretch/>
        </p:blipFill>
        <p:spPr>
          <a:xfrm>
            <a:off x="0" y="360"/>
            <a:ext cx="2295000" cy="5668560"/>
          </a:xfrm>
          <a:prstGeom prst="rect">
            <a:avLst/>
          </a:prstGeom>
          <a:ln w="0">
            <a:noFill/>
          </a:ln>
        </p:spPr>
      </p:pic>
      <p:pic>
        <p:nvPicPr>
          <p:cNvPr id="975" name="Image 10" descr=""/>
          <p:cNvPicPr/>
          <p:nvPr/>
        </p:nvPicPr>
        <p:blipFill>
          <a:blip r:embed="rId3"/>
          <a:stretch/>
        </p:blipFill>
        <p:spPr>
          <a:xfrm>
            <a:off x="456120" y="161280"/>
            <a:ext cx="1384560" cy="648000"/>
          </a:xfrm>
          <a:prstGeom prst="rect">
            <a:avLst/>
          </a:prstGeom>
          <a:ln w="0">
            <a:noFill/>
          </a:ln>
        </p:spPr>
      </p:pic>
      <p:sp>
        <p:nvSpPr>
          <p:cNvPr id="976" name="Line 3"/>
          <p:cNvSpPr/>
          <p:nvPr/>
        </p:nvSpPr>
        <p:spPr>
          <a:xfrm>
            <a:off x="2773080" y="5785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977"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978" name="PlaceHolder 2"/>
          <p:cNvSpPr>
            <a:spLocks noGrp="1"/>
          </p:cNvSpPr>
          <p:nvPr>
            <p:ph type="body"/>
          </p:nvPr>
        </p:nvSpPr>
        <p:spPr>
          <a:xfrm>
            <a:off x="50400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79" name="PlaceHolder 3"/>
          <p:cNvSpPr>
            <a:spLocks noGrp="1"/>
          </p:cNvSpPr>
          <p:nvPr>
            <p:ph type="body"/>
          </p:nvPr>
        </p:nvSpPr>
        <p:spPr>
          <a:xfrm>
            <a:off x="5152680" y="1326600"/>
            <a:ext cx="4426560" cy="1568160"/>
          </a:xfrm>
          <a:prstGeom prst="rect">
            <a:avLst/>
          </a:prstGeom>
          <a:noFill/>
          <a:ln w="0">
            <a:noFill/>
          </a:ln>
        </p:spPr>
        <p:txBody>
          <a:bodyPr lIns="0" rIns="0" tIns="0" bIns="0" anchor="t">
            <a:normAutofit fontScale="62222"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980" name="PlaceHolder 4"/>
          <p:cNvSpPr>
            <a:spLocks noGrp="1"/>
          </p:cNvSpPr>
          <p:nvPr>
            <p:ph type="body"/>
          </p:nvPr>
        </p:nvSpPr>
        <p:spPr>
          <a:xfrm>
            <a:off x="504000" y="3044520"/>
            <a:ext cx="9071640" cy="1568160"/>
          </a:xfrm>
          <a:prstGeom prst="rect">
            <a:avLst/>
          </a:prstGeom>
          <a:noFill/>
          <a:ln w="0">
            <a:noFill/>
          </a:ln>
        </p:spPr>
        <p:txBody>
          <a:bodyPr lIns="0" rIns="0" tIns="0" bIns="0" anchor="t">
            <a:normAutofit fontScale="68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723" r:id="rId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92" name="Image 3" descr=""/>
          <p:cNvPicPr/>
          <p:nvPr/>
        </p:nvPicPr>
        <p:blipFill>
          <a:blip r:embed="rId2"/>
          <a:stretch/>
        </p:blipFill>
        <p:spPr>
          <a:xfrm>
            <a:off x="0" y="0"/>
            <a:ext cx="2288880" cy="5661720"/>
          </a:xfrm>
          <a:prstGeom prst="rect">
            <a:avLst/>
          </a:prstGeom>
          <a:ln w="0">
            <a:noFill/>
          </a:ln>
        </p:spPr>
      </p:pic>
      <p:sp>
        <p:nvSpPr>
          <p:cNvPr id="193"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194"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DB8EA80C-5025-4F26-853D-829A82CD4FC8}"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195" name="Image 32" descr=""/>
          <p:cNvPicPr/>
          <p:nvPr/>
        </p:nvPicPr>
        <p:blipFill>
          <a:blip r:embed="rId3"/>
          <a:stretch/>
        </p:blipFill>
        <p:spPr>
          <a:xfrm>
            <a:off x="0" y="0"/>
            <a:ext cx="10065960" cy="5661720"/>
          </a:xfrm>
          <a:prstGeom prst="rect">
            <a:avLst/>
          </a:prstGeom>
          <a:ln w="0">
            <a:noFill/>
          </a:ln>
        </p:spPr>
      </p:pic>
      <p:grpSp>
        <p:nvGrpSpPr>
          <p:cNvPr id="196" name="Group 3"/>
          <p:cNvGrpSpPr/>
          <p:nvPr/>
        </p:nvGrpSpPr>
        <p:grpSpPr>
          <a:xfrm>
            <a:off x="7234920" y="4856400"/>
            <a:ext cx="2221200" cy="535680"/>
            <a:chOff x="7234920" y="4856400"/>
            <a:chExt cx="2221200" cy="535680"/>
          </a:xfrm>
        </p:grpSpPr>
        <p:sp>
          <p:nvSpPr>
            <p:cNvPr id="197"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98"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99"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0"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1"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2"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3"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4"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5"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6"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7"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8"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09"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0"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211"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2"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3"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4"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5"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6"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7"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8"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19"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20"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21"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22"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23"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224" name="Group 31"/>
          <p:cNvGrpSpPr/>
          <p:nvPr/>
        </p:nvGrpSpPr>
        <p:grpSpPr>
          <a:xfrm>
            <a:off x="331560" y="4603320"/>
            <a:ext cx="2532960" cy="900360"/>
            <a:chOff x="331560" y="4603320"/>
            <a:chExt cx="2532960" cy="900360"/>
          </a:xfrm>
        </p:grpSpPr>
        <p:sp>
          <p:nvSpPr>
            <p:cNvPr id="225"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26"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27"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28"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29"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0"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1"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2"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3"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4"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5"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6"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7"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8"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39"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240" name="Group 47"/>
          <p:cNvGrpSpPr/>
          <p:nvPr/>
        </p:nvGrpSpPr>
        <p:grpSpPr>
          <a:xfrm>
            <a:off x="393840" y="3925800"/>
            <a:ext cx="984960" cy="706680"/>
            <a:chOff x="393840" y="3925800"/>
            <a:chExt cx="984960" cy="706680"/>
          </a:xfrm>
        </p:grpSpPr>
        <p:grpSp>
          <p:nvGrpSpPr>
            <p:cNvPr id="241" name="Group 48"/>
            <p:cNvGrpSpPr/>
            <p:nvPr/>
          </p:nvGrpSpPr>
          <p:grpSpPr>
            <a:xfrm>
              <a:off x="403560" y="3934080"/>
              <a:ext cx="487800" cy="349200"/>
              <a:chOff x="403560" y="3934080"/>
              <a:chExt cx="487800" cy="349200"/>
            </a:xfrm>
          </p:grpSpPr>
          <p:sp>
            <p:nvSpPr>
              <p:cNvPr id="242"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43"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244" name="Group 51"/>
            <p:cNvGrpSpPr/>
            <p:nvPr/>
          </p:nvGrpSpPr>
          <p:grpSpPr>
            <a:xfrm>
              <a:off x="393840" y="4196160"/>
              <a:ext cx="228240" cy="161280"/>
              <a:chOff x="393840" y="4196160"/>
              <a:chExt cx="228240" cy="161280"/>
            </a:xfrm>
          </p:grpSpPr>
          <p:sp>
            <p:nvSpPr>
              <p:cNvPr id="245"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46"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247"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248"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249"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250"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a:t>
            </a:r>
            <a:r>
              <a:rPr b="0" lang="en-US" sz="4400" spc="-1" strike="noStrike">
                <a:solidFill>
                  <a:schemeClr val="dk1"/>
                </a:solidFill>
                <a:latin typeface="Arial"/>
              </a:rPr>
              <a:t>li</a:t>
            </a:r>
            <a:r>
              <a:rPr b="0" lang="en-US" sz="4400" spc="-1" strike="noStrike">
                <a:solidFill>
                  <a:schemeClr val="dk1"/>
                </a:solidFill>
                <a:latin typeface="Arial"/>
              </a:rPr>
              <a:t>q</a:t>
            </a:r>
            <a:r>
              <a:rPr b="0" lang="en-US" sz="4400" spc="-1" strike="noStrike">
                <a:solidFill>
                  <a:schemeClr val="dk1"/>
                </a:solidFill>
                <a:latin typeface="Arial"/>
              </a:rPr>
              <a:t>u</a:t>
            </a:r>
            <a:r>
              <a:rPr b="0" lang="en-US" sz="4400" spc="-1" strike="noStrike">
                <a:solidFill>
                  <a:schemeClr val="dk1"/>
                </a:solidFill>
                <a:latin typeface="Arial"/>
              </a:rPr>
              <a:t>e</a:t>
            </a:r>
            <a:r>
              <a:rPr b="0" lang="en-US" sz="4400" spc="-1" strike="noStrike">
                <a:solidFill>
                  <a:schemeClr val="dk1"/>
                </a:solidFill>
                <a:latin typeface="Arial"/>
              </a:rPr>
              <a:t>z </a:t>
            </a:r>
            <a:r>
              <a:rPr b="0" lang="en-US" sz="4400" spc="-1" strike="noStrike">
                <a:solidFill>
                  <a:schemeClr val="dk1"/>
                </a:solidFill>
                <a:latin typeface="Arial"/>
              </a:rPr>
              <a:t>p</a:t>
            </a:r>
            <a:r>
              <a:rPr b="0" lang="en-US" sz="4400" spc="-1" strike="noStrike">
                <a:solidFill>
                  <a:schemeClr val="dk1"/>
                </a:solidFill>
                <a:latin typeface="Arial"/>
              </a:rPr>
              <a:t>o</a:t>
            </a:r>
            <a:r>
              <a:rPr b="0" lang="en-US" sz="4400" spc="-1" strike="noStrike">
                <a:solidFill>
                  <a:schemeClr val="dk1"/>
                </a:solidFill>
                <a:latin typeface="Arial"/>
              </a:rPr>
              <a:t>u</a:t>
            </a:r>
            <a:r>
              <a:rPr b="0" lang="en-US" sz="4400" spc="-1" strike="noStrike">
                <a:solidFill>
                  <a:schemeClr val="dk1"/>
                </a:solidFill>
                <a:latin typeface="Arial"/>
              </a:rPr>
              <a:t>r </a:t>
            </a:r>
            <a:r>
              <a:rPr b="0" lang="en-US" sz="4400" spc="-1" strike="noStrike">
                <a:solidFill>
                  <a:schemeClr val="dk1"/>
                </a:solidFill>
                <a:latin typeface="Arial"/>
              </a:rPr>
              <a:t>é</a:t>
            </a:r>
            <a:r>
              <a:rPr b="0" lang="en-US" sz="4400" spc="-1" strike="noStrike">
                <a:solidFill>
                  <a:schemeClr val="dk1"/>
                </a:solidFill>
                <a:latin typeface="Arial"/>
              </a:rPr>
              <a:t>di</a:t>
            </a:r>
            <a:r>
              <a:rPr b="0" lang="en-US" sz="4400" spc="-1" strike="noStrike">
                <a:solidFill>
                  <a:schemeClr val="dk1"/>
                </a:solidFill>
                <a:latin typeface="Arial"/>
              </a:rPr>
              <a:t>t</a:t>
            </a:r>
            <a:r>
              <a:rPr b="0" lang="en-US" sz="4400" spc="-1" strike="noStrike">
                <a:solidFill>
                  <a:schemeClr val="dk1"/>
                </a:solidFill>
                <a:latin typeface="Arial"/>
              </a:rPr>
              <a:t>e</a:t>
            </a:r>
            <a:r>
              <a:rPr b="0" lang="en-US" sz="4400" spc="-1" strike="noStrike">
                <a:solidFill>
                  <a:schemeClr val="dk1"/>
                </a:solidFill>
                <a:latin typeface="Arial"/>
              </a:rPr>
              <a:t>r </a:t>
            </a:r>
            <a:r>
              <a:rPr b="0" lang="en-US" sz="4400" spc="-1" strike="noStrike">
                <a:solidFill>
                  <a:schemeClr val="dk1"/>
                </a:solidFill>
                <a:latin typeface="Arial"/>
              </a:rPr>
              <a:t>le </a:t>
            </a:r>
            <a:r>
              <a:rPr b="0" lang="en-US" sz="4400" spc="-1" strike="noStrike">
                <a:solidFill>
                  <a:schemeClr val="dk1"/>
                </a:solidFill>
                <a:latin typeface="Arial"/>
              </a:rPr>
              <a:t>f</a:t>
            </a:r>
            <a:r>
              <a:rPr b="0" lang="en-US" sz="4400" spc="-1" strike="noStrike">
                <a:solidFill>
                  <a:schemeClr val="dk1"/>
                </a:solidFill>
                <a:latin typeface="Arial"/>
              </a:rPr>
              <a:t>o</a:t>
            </a:r>
            <a:r>
              <a:rPr b="0" lang="en-US" sz="4400" spc="-1" strike="noStrike">
                <a:solidFill>
                  <a:schemeClr val="dk1"/>
                </a:solidFill>
                <a:latin typeface="Arial"/>
              </a:rPr>
              <a:t>r</a:t>
            </a:r>
            <a:r>
              <a:rPr b="0" lang="en-US" sz="4400" spc="-1" strike="noStrike">
                <a:solidFill>
                  <a:schemeClr val="dk1"/>
                </a:solidFill>
                <a:latin typeface="Arial"/>
              </a:rPr>
              <a:t>m</a:t>
            </a:r>
            <a:r>
              <a:rPr b="0" lang="en-US" sz="4400" spc="-1" strike="noStrike">
                <a:solidFill>
                  <a:schemeClr val="dk1"/>
                </a:solidFill>
                <a:latin typeface="Arial"/>
              </a:rPr>
              <a:t>a</a:t>
            </a:r>
            <a:r>
              <a:rPr b="0" lang="en-US" sz="4400" spc="-1" strike="noStrike">
                <a:solidFill>
                  <a:schemeClr val="dk1"/>
                </a:solidFill>
                <a:latin typeface="Arial"/>
              </a:rPr>
              <a:t>t </a:t>
            </a:r>
            <a:r>
              <a:rPr b="0" lang="en-US" sz="4400" spc="-1" strike="noStrike">
                <a:solidFill>
                  <a:schemeClr val="dk1"/>
                </a:solidFill>
                <a:latin typeface="Arial"/>
              </a:rPr>
              <a:t>d</a:t>
            </a:r>
            <a:r>
              <a:rPr b="0" lang="en-US" sz="4400" spc="-1" strike="noStrike">
                <a:solidFill>
                  <a:schemeClr val="dk1"/>
                </a:solidFill>
                <a:latin typeface="Arial"/>
              </a:rPr>
              <a:t>u </a:t>
            </a:r>
            <a:r>
              <a:rPr b="0" lang="en-US" sz="4400" spc="-1" strike="noStrike">
                <a:solidFill>
                  <a:schemeClr val="dk1"/>
                </a:solidFill>
                <a:latin typeface="Arial"/>
              </a:rPr>
              <a:t>t</a:t>
            </a:r>
            <a:r>
              <a:rPr b="0" lang="en-US" sz="4400" spc="-1" strike="noStrike">
                <a:solidFill>
                  <a:schemeClr val="dk1"/>
                </a:solidFill>
                <a:latin typeface="Arial"/>
              </a:rPr>
              <a:t>e</a:t>
            </a:r>
            <a:r>
              <a:rPr b="0" lang="en-US" sz="4400" spc="-1" strike="noStrike">
                <a:solidFill>
                  <a:schemeClr val="dk1"/>
                </a:solidFill>
                <a:latin typeface="Arial"/>
              </a:rPr>
              <a:t>xt</a:t>
            </a:r>
            <a:r>
              <a:rPr b="0" lang="en-US" sz="4400" spc="-1" strike="noStrike">
                <a:solidFill>
                  <a:schemeClr val="dk1"/>
                </a:solidFill>
                <a:latin typeface="Arial"/>
              </a:rPr>
              <a:t>e</a:t>
            </a:r>
            <a:r>
              <a:rPr b="0" lang="en-US" sz="4400" spc="-1" strike="noStrike">
                <a:solidFill>
                  <a:schemeClr val="dk1"/>
                </a:solidFill>
                <a:latin typeface="Arial"/>
              </a:rPr>
              <a:t>-</a:t>
            </a:r>
            <a:r>
              <a:rPr b="0" lang="en-US" sz="4400" spc="-1" strike="noStrike">
                <a:solidFill>
                  <a:schemeClr val="dk1"/>
                </a:solidFill>
                <a:latin typeface="Arial"/>
              </a:rPr>
              <a:t>tit</a:t>
            </a:r>
            <a:r>
              <a:rPr b="0" lang="en-US" sz="4400" spc="-1" strike="noStrike">
                <a:solidFill>
                  <a:schemeClr val="dk1"/>
                </a:solidFill>
                <a:latin typeface="Arial"/>
              </a:rPr>
              <a:t>r</a:t>
            </a:r>
            <a:r>
              <a:rPr b="0" lang="en-US" sz="4400" spc="-1" strike="noStrike">
                <a:solidFill>
                  <a:schemeClr val="dk1"/>
                </a:solidFill>
                <a:latin typeface="Arial"/>
              </a:rPr>
              <a:t>e</a:t>
            </a:r>
            <a:endParaRPr b="0" lang="en-US" sz="4400" spc="-1" strike="noStrike">
              <a:solidFill>
                <a:schemeClr val="dk1"/>
              </a:solidFill>
              <a:latin typeface="Arial"/>
            </a:endParaRPr>
          </a:p>
        </p:txBody>
      </p:sp>
      <p:sp>
        <p:nvSpPr>
          <p:cNvPr id="251" name="PlaceHolder 2"/>
          <p:cNvSpPr>
            <a:spLocks noGrp="1"/>
          </p:cNvSpPr>
          <p:nvPr>
            <p:ph type="body"/>
          </p:nvPr>
        </p:nvSpPr>
        <p:spPr>
          <a:xfrm>
            <a:off x="504000" y="132660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252" name="PlaceHolder 3"/>
          <p:cNvSpPr>
            <a:spLocks noGrp="1"/>
          </p:cNvSpPr>
          <p:nvPr>
            <p:ph type="body"/>
          </p:nvPr>
        </p:nvSpPr>
        <p:spPr>
          <a:xfrm>
            <a:off x="3571560" y="132660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253" name="PlaceHolder 4"/>
          <p:cNvSpPr>
            <a:spLocks noGrp="1"/>
          </p:cNvSpPr>
          <p:nvPr>
            <p:ph type="body"/>
          </p:nvPr>
        </p:nvSpPr>
        <p:spPr>
          <a:xfrm>
            <a:off x="6639120" y="132660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254" name="PlaceHolder 5"/>
          <p:cNvSpPr>
            <a:spLocks noGrp="1"/>
          </p:cNvSpPr>
          <p:nvPr>
            <p:ph type="body"/>
          </p:nvPr>
        </p:nvSpPr>
        <p:spPr>
          <a:xfrm>
            <a:off x="504000" y="304452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255" name="PlaceHolder 6"/>
          <p:cNvSpPr>
            <a:spLocks noGrp="1"/>
          </p:cNvSpPr>
          <p:nvPr>
            <p:ph type="body"/>
          </p:nvPr>
        </p:nvSpPr>
        <p:spPr>
          <a:xfrm>
            <a:off x="3571560" y="304452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256" name="PlaceHolder 7"/>
          <p:cNvSpPr>
            <a:spLocks noGrp="1"/>
          </p:cNvSpPr>
          <p:nvPr>
            <p:ph type="body"/>
          </p:nvPr>
        </p:nvSpPr>
        <p:spPr>
          <a:xfrm>
            <a:off x="6639120" y="3044520"/>
            <a:ext cx="2920680" cy="1568160"/>
          </a:xfrm>
          <a:prstGeom prst="rect">
            <a:avLst/>
          </a:prstGeom>
          <a:noFill/>
          <a:ln w="0">
            <a:noFill/>
          </a:ln>
        </p:spPr>
        <p:txBody>
          <a:bodyPr lIns="0" rIns="0" tIns="0" bIns="0" anchor="t">
            <a:normAutofit fontScale="18333" lnSpcReduction="10000"/>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5" r:id="rId4"/>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257" name="Image 3" descr=""/>
          <p:cNvPicPr/>
          <p:nvPr/>
        </p:nvPicPr>
        <p:blipFill>
          <a:blip r:embed="rId2"/>
          <a:stretch/>
        </p:blipFill>
        <p:spPr>
          <a:xfrm>
            <a:off x="0" y="0"/>
            <a:ext cx="2288880" cy="5661720"/>
          </a:xfrm>
          <a:prstGeom prst="rect">
            <a:avLst/>
          </a:prstGeom>
          <a:ln w="0">
            <a:noFill/>
          </a:ln>
        </p:spPr>
      </p:pic>
      <p:sp>
        <p:nvSpPr>
          <p:cNvPr id="258"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259"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C4E53148-DB11-489A-87C9-C85CB290E515}"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260" name="Image 32" descr=""/>
          <p:cNvPicPr/>
          <p:nvPr/>
        </p:nvPicPr>
        <p:blipFill>
          <a:blip r:embed="rId3"/>
          <a:stretch/>
        </p:blipFill>
        <p:spPr>
          <a:xfrm>
            <a:off x="0" y="0"/>
            <a:ext cx="10065960" cy="5661720"/>
          </a:xfrm>
          <a:prstGeom prst="rect">
            <a:avLst/>
          </a:prstGeom>
          <a:ln w="0">
            <a:noFill/>
          </a:ln>
        </p:spPr>
      </p:pic>
      <p:grpSp>
        <p:nvGrpSpPr>
          <p:cNvPr id="261" name="Group 3"/>
          <p:cNvGrpSpPr/>
          <p:nvPr/>
        </p:nvGrpSpPr>
        <p:grpSpPr>
          <a:xfrm>
            <a:off x="7234920" y="4856400"/>
            <a:ext cx="2221200" cy="535680"/>
            <a:chOff x="7234920" y="4856400"/>
            <a:chExt cx="2221200" cy="535680"/>
          </a:xfrm>
        </p:grpSpPr>
        <p:sp>
          <p:nvSpPr>
            <p:cNvPr id="262"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63"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64"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65"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66"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67"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68"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69"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0"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1"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2"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3"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4"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5"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276"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7"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8"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79"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0"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1"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2"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3"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4"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5"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6"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7"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288"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289" name="Group 31"/>
          <p:cNvGrpSpPr/>
          <p:nvPr/>
        </p:nvGrpSpPr>
        <p:grpSpPr>
          <a:xfrm>
            <a:off x="331560" y="4603320"/>
            <a:ext cx="2532960" cy="900360"/>
            <a:chOff x="331560" y="4603320"/>
            <a:chExt cx="2532960" cy="900360"/>
          </a:xfrm>
        </p:grpSpPr>
        <p:sp>
          <p:nvSpPr>
            <p:cNvPr id="290"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91"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92"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93"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94"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95"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96"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97"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98"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299"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00"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01"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02"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03"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04"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305" name="Group 47"/>
          <p:cNvGrpSpPr/>
          <p:nvPr/>
        </p:nvGrpSpPr>
        <p:grpSpPr>
          <a:xfrm>
            <a:off x="393840" y="3925800"/>
            <a:ext cx="984960" cy="706680"/>
            <a:chOff x="393840" y="3925800"/>
            <a:chExt cx="984960" cy="706680"/>
          </a:xfrm>
        </p:grpSpPr>
        <p:grpSp>
          <p:nvGrpSpPr>
            <p:cNvPr id="306" name="Group 48"/>
            <p:cNvGrpSpPr/>
            <p:nvPr/>
          </p:nvGrpSpPr>
          <p:grpSpPr>
            <a:xfrm>
              <a:off x="403560" y="3934080"/>
              <a:ext cx="487800" cy="349200"/>
              <a:chOff x="403560" y="3934080"/>
              <a:chExt cx="487800" cy="349200"/>
            </a:xfrm>
          </p:grpSpPr>
          <p:sp>
            <p:nvSpPr>
              <p:cNvPr id="307"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08"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309" name="Group 51"/>
            <p:cNvGrpSpPr/>
            <p:nvPr/>
          </p:nvGrpSpPr>
          <p:grpSpPr>
            <a:xfrm>
              <a:off x="393840" y="4196160"/>
              <a:ext cx="228240" cy="161280"/>
              <a:chOff x="393840" y="4196160"/>
              <a:chExt cx="228240" cy="161280"/>
            </a:xfrm>
          </p:grpSpPr>
          <p:sp>
            <p:nvSpPr>
              <p:cNvPr id="310"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11"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312"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313"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314"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315"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7" r:id="rId4"/>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318" name="Image 3" descr=""/>
          <p:cNvPicPr/>
          <p:nvPr/>
        </p:nvPicPr>
        <p:blipFill>
          <a:blip r:embed="rId2"/>
          <a:stretch/>
        </p:blipFill>
        <p:spPr>
          <a:xfrm>
            <a:off x="0" y="0"/>
            <a:ext cx="2288880" cy="5661720"/>
          </a:xfrm>
          <a:prstGeom prst="rect">
            <a:avLst/>
          </a:prstGeom>
          <a:ln w="0">
            <a:noFill/>
          </a:ln>
        </p:spPr>
      </p:pic>
      <p:sp>
        <p:nvSpPr>
          <p:cNvPr id="319"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320"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B069A71C-DFFC-48B0-91EF-018E3102F302}"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321" name="Image 32" descr=""/>
          <p:cNvPicPr/>
          <p:nvPr/>
        </p:nvPicPr>
        <p:blipFill>
          <a:blip r:embed="rId3"/>
          <a:stretch/>
        </p:blipFill>
        <p:spPr>
          <a:xfrm>
            <a:off x="0" y="0"/>
            <a:ext cx="10065960" cy="5661720"/>
          </a:xfrm>
          <a:prstGeom prst="rect">
            <a:avLst/>
          </a:prstGeom>
          <a:ln w="0">
            <a:noFill/>
          </a:ln>
        </p:spPr>
      </p:pic>
      <p:grpSp>
        <p:nvGrpSpPr>
          <p:cNvPr id="322" name="Group 3"/>
          <p:cNvGrpSpPr/>
          <p:nvPr/>
        </p:nvGrpSpPr>
        <p:grpSpPr>
          <a:xfrm>
            <a:off x="7234920" y="4856400"/>
            <a:ext cx="2221200" cy="535680"/>
            <a:chOff x="7234920" y="4856400"/>
            <a:chExt cx="2221200" cy="535680"/>
          </a:xfrm>
        </p:grpSpPr>
        <p:sp>
          <p:nvSpPr>
            <p:cNvPr id="323"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24"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25"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26"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27"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28"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29"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30"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31"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32"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33"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34"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35"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36"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337"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38"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39"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0"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1"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2"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3"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4"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5"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6"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7"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8"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49"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350" name="Group 31"/>
          <p:cNvGrpSpPr/>
          <p:nvPr/>
        </p:nvGrpSpPr>
        <p:grpSpPr>
          <a:xfrm>
            <a:off x="331560" y="4603320"/>
            <a:ext cx="2532960" cy="900360"/>
            <a:chOff x="331560" y="4603320"/>
            <a:chExt cx="2532960" cy="900360"/>
          </a:xfrm>
        </p:grpSpPr>
        <p:sp>
          <p:nvSpPr>
            <p:cNvPr id="351"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52"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53"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54"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55"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56"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57"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58"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59"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60"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61"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62"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63"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64"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65"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366" name="Group 47"/>
          <p:cNvGrpSpPr/>
          <p:nvPr/>
        </p:nvGrpSpPr>
        <p:grpSpPr>
          <a:xfrm>
            <a:off x="393840" y="3925800"/>
            <a:ext cx="984960" cy="706680"/>
            <a:chOff x="393840" y="3925800"/>
            <a:chExt cx="984960" cy="706680"/>
          </a:xfrm>
        </p:grpSpPr>
        <p:grpSp>
          <p:nvGrpSpPr>
            <p:cNvPr id="367" name="Group 48"/>
            <p:cNvGrpSpPr/>
            <p:nvPr/>
          </p:nvGrpSpPr>
          <p:grpSpPr>
            <a:xfrm>
              <a:off x="403560" y="3934080"/>
              <a:ext cx="487800" cy="349200"/>
              <a:chOff x="403560" y="3934080"/>
              <a:chExt cx="487800" cy="349200"/>
            </a:xfrm>
          </p:grpSpPr>
          <p:sp>
            <p:nvSpPr>
              <p:cNvPr id="368"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69"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370" name="Group 51"/>
            <p:cNvGrpSpPr/>
            <p:nvPr/>
          </p:nvGrpSpPr>
          <p:grpSpPr>
            <a:xfrm>
              <a:off x="393840" y="4196160"/>
              <a:ext cx="228240" cy="161280"/>
              <a:chOff x="393840" y="4196160"/>
              <a:chExt cx="228240" cy="161280"/>
            </a:xfrm>
          </p:grpSpPr>
          <p:sp>
            <p:nvSpPr>
              <p:cNvPr id="371"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372"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373"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374"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375"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376"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377"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9" r:id="rId4"/>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380" name="Image 3" descr=""/>
          <p:cNvPicPr/>
          <p:nvPr/>
        </p:nvPicPr>
        <p:blipFill>
          <a:blip r:embed="rId2"/>
          <a:stretch/>
        </p:blipFill>
        <p:spPr>
          <a:xfrm>
            <a:off x="0" y="0"/>
            <a:ext cx="2288880" cy="5661720"/>
          </a:xfrm>
          <a:prstGeom prst="rect">
            <a:avLst/>
          </a:prstGeom>
          <a:ln w="0">
            <a:noFill/>
          </a:ln>
        </p:spPr>
      </p:pic>
      <p:sp>
        <p:nvSpPr>
          <p:cNvPr id="381"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382"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C045EF8C-532A-4C2C-B75E-6945BAC66F46}"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383" name="Image 32" descr=""/>
          <p:cNvPicPr/>
          <p:nvPr/>
        </p:nvPicPr>
        <p:blipFill>
          <a:blip r:embed="rId3"/>
          <a:stretch/>
        </p:blipFill>
        <p:spPr>
          <a:xfrm>
            <a:off x="0" y="0"/>
            <a:ext cx="10065960" cy="5661720"/>
          </a:xfrm>
          <a:prstGeom prst="rect">
            <a:avLst/>
          </a:prstGeom>
          <a:ln w="0">
            <a:noFill/>
          </a:ln>
        </p:spPr>
      </p:pic>
      <p:grpSp>
        <p:nvGrpSpPr>
          <p:cNvPr id="384" name="Group 3"/>
          <p:cNvGrpSpPr/>
          <p:nvPr/>
        </p:nvGrpSpPr>
        <p:grpSpPr>
          <a:xfrm>
            <a:off x="7234920" y="4856400"/>
            <a:ext cx="2221200" cy="535680"/>
            <a:chOff x="7234920" y="4856400"/>
            <a:chExt cx="2221200" cy="535680"/>
          </a:xfrm>
        </p:grpSpPr>
        <p:sp>
          <p:nvSpPr>
            <p:cNvPr id="385"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86"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87"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88"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89"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90"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91"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92"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93"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94"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95"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96"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97"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398"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399"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0"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1"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2"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3"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4"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5"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6"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7"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8"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09"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10"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11"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412" name="Group 31"/>
          <p:cNvGrpSpPr/>
          <p:nvPr/>
        </p:nvGrpSpPr>
        <p:grpSpPr>
          <a:xfrm>
            <a:off x="331560" y="4603320"/>
            <a:ext cx="2532960" cy="900360"/>
            <a:chOff x="331560" y="4603320"/>
            <a:chExt cx="2532960" cy="900360"/>
          </a:xfrm>
        </p:grpSpPr>
        <p:sp>
          <p:nvSpPr>
            <p:cNvPr id="413"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14"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15"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16"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17"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18"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19"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20"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21"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22"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23"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24"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25"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26"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27"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428" name="Group 47"/>
          <p:cNvGrpSpPr/>
          <p:nvPr/>
        </p:nvGrpSpPr>
        <p:grpSpPr>
          <a:xfrm>
            <a:off x="393840" y="3925800"/>
            <a:ext cx="984960" cy="706680"/>
            <a:chOff x="393840" y="3925800"/>
            <a:chExt cx="984960" cy="706680"/>
          </a:xfrm>
        </p:grpSpPr>
        <p:grpSp>
          <p:nvGrpSpPr>
            <p:cNvPr id="429" name="Group 48"/>
            <p:cNvGrpSpPr/>
            <p:nvPr/>
          </p:nvGrpSpPr>
          <p:grpSpPr>
            <a:xfrm>
              <a:off x="403560" y="3934080"/>
              <a:ext cx="487800" cy="349200"/>
              <a:chOff x="403560" y="3934080"/>
              <a:chExt cx="487800" cy="349200"/>
            </a:xfrm>
          </p:grpSpPr>
          <p:sp>
            <p:nvSpPr>
              <p:cNvPr id="430"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31"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432" name="Group 51"/>
            <p:cNvGrpSpPr/>
            <p:nvPr/>
          </p:nvGrpSpPr>
          <p:grpSpPr>
            <a:xfrm>
              <a:off x="393840" y="4196160"/>
              <a:ext cx="228240" cy="161280"/>
              <a:chOff x="393840" y="4196160"/>
              <a:chExt cx="228240" cy="161280"/>
            </a:xfrm>
          </p:grpSpPr>
          <p:sp>
            <p:nvSpPr>
              <p:cNvPr id="433"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34"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435"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436"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437"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438"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
        <p:nvSpPr>
          <p:cNvPr id="439" name="PlaceHolder 2"/>
          <p:cNvSpPr>
            <a:spLocks noGrp="1"/>
          </p:cNvSpPr>
          <p:nvPr>
            <p:ph type="body"/>
          </p:nvPr>
        </p:nvSpPr>
        <p:spPr>
          <a:xfrm>
            <a:off x="50400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
        <p:nvSpPr>
          <p:cNvPr id="440" name="PlaceHolder 3"/>
          <p:cNvSpPr>
            <a:spLocks noGrp="1"/>
          </p:cNvSpPr>
          <p:nvPr>
            <p:ph type="body"/>
          </p:nvPr>
        </p:nvSpPr>
        <p:spPr>
          <a:xfrm>
            <a:off x="5152680" y="1326600"/>
            <a:ext cx="4426560" cy="3288240"/>
          </a:xfrm>
          <a:prstGeom prst="rect">
            <a:avLst/>
          </a:prstGeom>
          <a:noFill/>
          <a:ln w="0">
            <a:noFill/>
          </a:ln>
        </p:spPr>
        <p:txBody>
          <a:bodyPr lIns="0" rIns="0" tIns="0" bIns="0" anchor="t">
            <a:normAutofit fontScale="93333"/>
          </a:bodyPr>
          <a:p>
            <a:pPr marL="432000" indent="-324000">
              <a:lnSpc>
                <a:spcPct val="90000"/>
              </a:lnSpc>
              <a:spcBef>
                <a:spcPts val="1417"/>
              </a:spcBef>
              <a:buClr>
                <a:srgbClr val="000000"/>
              </a:buClr>
              <a:buSzPct val="45000"/>
              <a:buFont typeface="Wingdings" charset="2"/>
              <a:buChar char=""/>
            </a:pPr>
            <a:r>
              <a:rPr b="0" lang="en-US" sz="1800" spc="-1" strike="noStrike">
                <a:solidFill>
                  <a:schemeClr val="dk1"/>
                </a:solidFill>
                <a:latin typeface="Arial"/>
              </a:rPr>
              <a:t>Cliquez pour éditer le format du plan de texte</a:t>
            </a:r>
            <a:endParaRPr b="0" lang="en-US" sz="1800" spc="-1" strike="noStrike">
              <a:solidFill>
                <a:schemeClr val="dk1"/>
              </a:solidFill>
              <a:latin typeface="Arial"/>
            </a:endParaRPr>
          </a:p>
          <a:p>
            <a:pPr lvl="1" marL="864000" indent="-324000">
              <a:lnSpc>
                <a:spcPct val="90000"/>
              </a:lnSpc>
              <a:spcBef>
                <a:spcPts val="1134"/>
              </a:spcBef>
              <a:buClr>
                <a:srgbClr val="000000"/>
              </a:buClr>
              <a:buSzPct val="75000"/>
              <a:buFont typeface="Symbol" charset="2"/>
              <a:buChar char=""/>
            </a:pPr>
            <a:r>
              <a:rPr b="0" lang="en-US" sz="1800" spc="-1" strike="noStrike">
                <a:solidFill>
                  <a:schemeClr val="dk1"/>
                </a:solidFill>
                <a:latin typeface="Arial"/>
              </a:rPr>
              <a:t>Second niveau de plan</a:t>
            </a:r>
            <a:endParaRPr b="0" lang="en-US" sz="1800" spc="-1" strike="noStrike">
              <a:solidFill>
                <a:schemeClr val="dk1"/>
              </a:solidFill>
              <a:latin typeface="Arial"/>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Arial"/>
              </a:rPr>
              <a:t>Troisième niveau de plan</a:t>
            </a:r>
            <a:endParaRPr b="0" lang="en-US" sz="1800" spc="-1" strike="noStrike">
              <a:solidFill>
                <a:schemeClr val="dk1"/>
              </a:solidFill>
              <a:latin typeface="Arial"/>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Arial"/>
              </a:rPr>
              <a:t>Quatrième niveau de plan</a:t>
            </a:r>
            <a:endParaRPr b="0" lang="en-US" sz="1800" spc="-1" strike="noStrike">
              <a:solidFill>
                <a:schemeClr val="dk1"/>
              </a:solidFill>
              <a:latin typeface="Arial"/>
            </a:endParaRPr>
          </a:p>
          <a:p>
            <a:pPr lvl="4" marL="2160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Cinquième niveau de plan</a:t>
            </a:r>
            <a:endParaRPr b="0" lang="en-US" sz="1800" spc="-1" strike="noStrike">
              <a:solidFill>
                <a:schemeClr val="dk1"/>
              </a:solidFill>
              <a:latin typeface="Arial"/>
            </a:endParaRPr>
          </a:p>
          <a:p>
            <a:pPr lvl="5" marL="2592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Sixième niveau de plan</a:t>
            </a:r>
            <a:endParaRPr b="0" lang="en-US" sz="1800" spc="-1" strike="noStrike">
              <a:solidFill>
                <a:schemeClr val="dk1"/>
              </a:solidFill>
              <a:latin typeface="Arial"/>
            </a:endParaRPr>
          </a:p>
          <a:p>
            <a:pPr lvl="6" marL="3024000" indent="-216000">
              <a:lnSpc>
                <a:spcPct val="90000"/>
              </a:lnSpc>
              <a:spcBef>
                <a:spcPts val="283"/>
              </a:spcBef>
              <a:buClr>
                <a:srgbClr val="000000"/>
              </a:buClr>
              <a:buSzPct val="45000"/>
              <a:buFont typeface="Wingdings" charset="2"/>
              <a:buChar char=""/>
            </a:pPr>
            <a:r>
              <a:rPr b="0" lang="en-US" sz="1800" spc="-1" strike="noStrike">
                <a:solidFill>
                  <a:schemeClr val="dk1"/>
                </a:solidFill>
                <a:latin typeface="Arial"/>
              </a:rPr>
              <a:t>Septième niveau de plan</a:t>
            </a:r>
            <a:endParaRPr b="0" lang="en-US"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61" r:id="rId4"/>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44" name="Image 3" descr=""/>
          <p:cNvPicPr/>
          <p:nvPr/>
        </p:nvPicPr>
        <p:blipFill>
          <a:blip r:embed="rId2"/>
          <a:stretch/>
        </p:blipFill>
        <p:spPr>
          <a:xfrm>
            <a:off x="0" y="0"/>
            <a:ext cx="2288880" cy="5661720"/>
          </a:xfrm>
          <a:prstGeom prst="rect">
            <a:avLst/>
          </a:prstGeom>
          <a:ln w="0">
            <a:noFill/>
          </a:ln>
        </p:spPr>
      </p:pic>
      <p:sp>
        <p:nvSpPr>
          <p:cNvPr id="445"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446"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A4DD8B1A-B495-446A-929D-0B01EBB8CD31}"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447" name="Image 32" descr=""/>
          <p:cNvPicPr/>
          <p:nvPr/>
        </p:nvPicPr>
        <p:blipFill>
          <a:blip r:embed="rId3"/>
          <a:stretch/>
        </p:blipFill>
        <p:spPr>
          <a:xfrm>
            <a:off x="0" y="0"/>
            <a:ext cx="10065960" cy="5661720"/>
          </a:xfrm>
          <a:prstGeom prst="rect">
            <a:avLst/>
          </a:prstGeom>
          <a:ln w="0">
            <a:noFill/>
          </a:ln>
        </p:spPr>
      </p:pic>
      <p:grpSp>
        <p:nvGrpSpPr>
          <p:cNvPr id="448" name="Group 3"/>
          <p:cNvGrpSpPr/>
          <p:nvPr/>
        </p:nvGrpSpPr>
        <p:grpSpPr>
          <a:xfrm>
            <a:off x="7234920" y="4856400"/>
            <a:ext cx="2221200" cy="535680"/>
            <a:chOff x="7234920" y="4856400"/>
            <a:chExt cx="2221200" cy="535680"/>
          </a:xfrm>
        </p:grpSpPr>
        <p:sp>
          <p:nvSpPr>
            <p:cNvPr id="449"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0"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1"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2"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3"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4"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5"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6"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7"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8"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59"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60"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61"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62"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463"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64"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65"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66"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67"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68"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69"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70"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71"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72"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73"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74"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475"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476" name="Group 31"/>
          <p:cNvGrpSpPr/>
          <p:nvPr/>
        </p:nvGrpSpPr>
        <p:grpSpPr>
          <a:xfrm>
            <a:off x="331560" y="4603320"/>
            <a:ext cx="2532960" cy="900360"/>
            <a:chOff x="331560" y="4603320"/>
            <a:chExt cx="2532960" cy="900360"/>
          </a:xfrm>
        </p:grpSpPr>
        <p:sp>
          <p:nvSpPr>
            <p:cNvPr id="477"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78"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79"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0"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1"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2"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3"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4"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5"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6"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7"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8"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89"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90"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91"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492" name="Group 47"/>
          <p:cNvGrpSpPr/>
          <p:nvPr/>
        </p:nvGrpSpPr>
        <p:grpSpPr>
          <a:xfrm>
            <a:off x="393840" y="3925800"/>
            <a:ext cx="984960" cy="706680"/>
            <a:chOff x="393840" y="3925800"/>
            <a:chExt cx="984960" cy="706680"/>
          </a:xfrm>
        </p:grpSpPr>
        <p:grpSp>
          <p:nvGrpSpPr>
            <p:cNvPr id="493" name="Group 48"/>
            <p:cNvGrpSpPr/>
            <p:nvPr/>
          </p:nvGrpSpPr>
          <p:grpSpPr>
            <a:xfrm>
              <a:off x="403560" y="3934080"/>
              <a:ext cx="487800" cy="349200"/>
              <a:chOff x="403560" y="3934080"/>
              <a:chExt cx="487800" cy="349200"/>
            </a:xfrm>
          </p:grpSpPr>
          <p:sp>
            <p:nvSpPr>
              <p:cNvPr id="494"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95"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496" name="Group 51"/>
            <p:cNvGrpSpPr/>
            <p:nvPr/>
          </p:nvGrpSpPr>
          <p:grpSpPr>
            <a:xfrm>
              <a:off x="393840" y="4196160"/>
              <a:ext cx="228240" cy="161280"/>
              <a:chOff x="393840" y="4196160"/>
              <a:chExt cx="228240" cy="161280"/>
            </a:xfrm>
          </p:grpSpPr>
          <p:sp>
            <p:nvSpPr>
              <p:cNvPr id="497"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498"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499"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500"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501"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502" name="PlaceHolder 1"/>
          <p:cNvSpPr>
            <a:spLocks noGrp="1"/>
          </p:cNvSpPr>
          <p:nvPr>
            <p:ph type="title"/>
          </p:nvPr>
        </p:nvSpPr>
        <p:spPr>
          <a:xfrm>
            <a:off x="504000" y="226080"/>
            <a:ext cx="9071640" cy="946080"/>
          </a:xfrm>
          <a:prstGeom prst="rect">
            <a:avLst/>
          </a:prstGeom>
          <a:noFill/>
          <a:ln w="0">
            <a:noFill/>
          </a:ln>
        </p:spPr>
        <p:txBody>
          <a:bodyPr lIns="0" rIns="0" tIns="0" bIns="0" anchor="ctr">
            <a:noAutofit/>
          </a:bodyPr>
          <a:p>
            <a:pPr indent="0">
              <a:buNone/>
            </a:pPr>
            <a:r>
              <a:rPr b="0" lang="en-US" sz="4400" spc="-1" strike="noStrike">
                <a:solidFill>
                  <a:schemeClr val="dk1"/>
                </a:solidFill>
                <a:latin typeface="Arial"/>
              </a:rPr>
              <a:t>Cliquez pour éditer le format du texte-titre</a:t>
            </a:r>
            <a:endParaRPr b="0" lang="en-US" sz="44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63" r:id="rId4"/>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504" name="Image 3" descr=""/>
          <p:cNvPicPr/>
          <p:nvPr/>
        </p:nvPicPr>
        <p:blipFill>
          <a:blip r:embed="rId2"/>
          <a:stretch/>
        </p:blipFill>
        <p:spPr>
          <a:xfrm>
            <a:off x="0" y="0"/>
            <a:ext cx="2288880" cy="5661720"/>
          </a:xfrm>
          <a:prstGeom prst="rect">
            <a:avLst/>
          </a:prstGeom>
          <a:ln w="0">
            <a:noFill/>
          </a:ln>
        </p:spPr>
      </p:pic>
      <p:sp>
        <p:nvSpPr>
          <p:cNvPr id="505" name="Line 1"/>
          <p:cNvSpPr/>
          <p:nvPr/>
        </p:nvSpPr>
        <p:spPr>
          <a:xfrm>
            <a:off x="2772720" y="931320"/>
            <a:ext cx="6835680" cy="360"/>
          </a:xfrm>
          <a:prstGeom prst="line">
            <a:avLst/>
          </a:prstGeom>
          <a:ln w="6480">
            <a:solidFill>
              <a:srgbClr val="c3c0c2"/>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506" name="CustomShape 2" hidden="1"/>
          <p:cNvSpPr/>
          <p:nvPr/>
        </p:nvSpPr>
        <p:spPr>
          <a:xfrm>
            <a:off x="9603720" y="5348880"/>
            <a:ext cx="150480" cy="150480"/>
          </a:xfrm>
          <a:prstGeom prst="rect">
            <a:avLst/>
          </a:prstGeom>
          <a:noFill/>
          <a:ln w="0">
            <a:noFill/>
          </a:ln>
        </p:spPr>
        <p:style>
          <a:lnRef idx="0"/>
          <a:fillRef idx="0"/>
          <a:effectRef idx="0"/>
          <a:fontRef idx="minor"/>
        </p:style>
        <p:txBody>
          <a:bodyPr wrap="none" lIns="0" rIns="0" tIns="0" bIns="0" anchor="t">
            <a:noAutofit/>
          </a:bodyPr>
          <a:p>
            <a:pPr defTabSz="914400">
              <a:lnSpc>
                <a:spcPct val="85000"/>
              </a:lnSpc>
              <a:spcBef>
                <a:spcPts val="400"/>
              </a:spcBef>
            </a:pPr>
            <a:fld id="{7CB7E1A3-D949-4FCB-AF56-65B65091DB18}" type="slidenum">
              <a:rPr b="0" lang="fr-FR" sz="1000" spc="-1" strike="noStrike">
                <a:solidFill>
                  <a:srgbClr val="872765"/>
                </a:solidFill>
                <a:latin typeface="Arial"/>
                <a:ea typeface="DejaVu Sans"/>
              </a:rPr>
              <a:t>&lt;numéro&gt;</a:t>
            </a:fld>
            <a:endParaRPr b="0" lang="fr-FR" sz="1000" spc="-1" strike="noStrike">
              <a:solidFill>
                <a:srgbClr val="000000"/>
              </a:solidFill>
              <a:latin typeface="Arial"/>
            </a:endParaRPr>
          </a:p>
        </p:txBody>
      </p:sp>
      <p:pic>
        <p:nvPicPr>
          <p:cNvPr id="507" name="Image 32" descr=""/>
          <p:cNvPicPr/>
          <p:nvPr/>
        </p:nvPicPr>
        <p:blipFill>
          <a:blip r:embed="rId3"/>
          <a:stretch/>
        </p:blipFill>
        <p:spPr>
          <a:xfrm>
            <a:off x="0" y="0"/>
            <a:ext cx="10065960" cy="5661720"/>
          </a:xfrm>
          <a:prstGeom prst="rect">
            <a:avLst/>
          </a:prstGeom>
          <a:ln w="0">
            <a:noFill/>
          </a:ln>
        </p:spPr>
      </p:pic>
      <p:grpSp>
        <p:nvGrpSpPr>
          <p:cNvPr id="508" name="Group 3"/>
          <p:cNvGrpSpPr/>
          <p:nvPr/>
        </p:nvGrpSpPr>
        <p:grpSpPr>
          <a:xfrm>
            <a:off x="7234920" y="4856400"/>
            <a:ext cx="2221200" cy="535680"/>
            <a:chOff x="7234920" y="4856400"/>
            <a:chExt cx="2221200" cy="535680"/>
          </a:xfrm>
        </p:grpSpPr>
        <p:sp>
          <p:nvSpPr>
            <p:cNvPr id="509" name="CustomShape 4"/>
            <p:cNvSpPr/>
            <p:nvPr/>
          </p:nvSpPr>
          <p:spPr>
            <a:xfrm>
              <a:off x="8230320" y="4869720"/>
              <a:ext cx="129960" cy="149040"/>
            </a:xfrm>
            <a:custGeom>
              <a:avLst/>
              <a:gdLst>
                <a:gd name="textAreaLeft" fmla="*/ 0 w 129960"/>
                <a:gd name="textAreaRight" fmla="*/ 131040 w 129960"/>
                <a:gd name="textAreaTop" fmla="*/ 0 h 149040"/>
                <a:gd name="textAreaBottom" fmla="*/ 150120 h 149040"/>
              </a:gdLst>
              <a:ahLst/>
              <a:rect l="textAreaLeft" t="textAreaTop" r="textAreaRight" b="textAreaBottom"/>
              <a:pathLst>
                <a:path w="513" h="583">
                  <a:moveTo>
                    <a:pt x="260" y="173"/>
                  </a:moveTo>
                  <a:lnTo>
                    <a:pt x="186" y="384"/>
                  </a:lnTo>
                  <a:lnTo>
                    <a:pt x="331" y="384"/>
                  </a:lnTo>
                  <a:lnTo>
                    <a:pt x="260" y="173"/>
                  </a:lnTo>
                  <a:close/>
                  <a:moveTo>
                    <a:pt x="394" y="583"/>
                  </a:moveTo>
                  <a:lnTo>
                    <a:pt x="361" y="481"/>
                  </a:lnTo>
                  <a:lnTo>
                    <a:pt x="153" y="481"/>
                  </a:lnTo>
                  <a:lnTo>
                    <a:pt x="120" y="583"/>
                  </a:lnTo>
                  <a:lnTo>
                    <a:pt x="0" y="583"/>
                  </a:lnTo>
                  <a:lnTo>
                    <a:pt x="212" y="0"/>
                  </a:lnTo>
                  <a:lnTo>
                    <a:pt x="302" y="0"/>
                  </a:lnTo>
                  <a:lnTo>
                    <a:pt x="513" y="583"/>
                  </a:lnTo>
                  <a:lnTo>
                    <a:pt x="39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0" name="CustomShape 5"/>
            <p:cNvSpPr/>
            <p:nvPr/>
          </p:nvSpPr>
          <p:spPr>
            <a:xfrm>
              <a:off x="8377200" y="486972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3"/>
                  </a:moveTo>
                  <a:cubicBezTo>
                    <a:pt x="48" y="43"/>
                    <a:pt x="48" y="43"/>
                    <a:pt x="48" y="43"/>
                  </a:cubicBezTo>
                  <a:cubicBezTo>
                    <a:pt x="48" y="108"/>
                    <a:pt x="48" y="108"/>
                    <a:pt x="48" y="108"/>
                  </a:cubicBezTo>
                  <a:cubicBezTo>
                    <a:pt x="93" y="108"/>
                    <a:pt x="93" y="108"/>
                    <a:pt x="93" y="108"/>
                  </a:cubicBezTo>
                  <a:cubicBezTo>
                    <a:pt x="114" y="108"/>
                    <a:pt x="128" y="94"/>
                    <a:pt x="128" y="75"/>
                  </a:cubicBezTo>
                  <a:cubicBezTo>
                    <a:pt x="128" y="56"/>
                    <a:pt x="114" y="43"/>
                    <a:pt x="93" y="43"/>
                  </a:cubicBezTo>
                  <a:moveTo>
                    <a:pt x="130" y="246"/>
                  </a:moveTo>
                  <a:cubicBezTo>
                    <a:pt x="82" y="148"/>
                    <a:pt x="82" y="148"/>
                    <a:pt x="82" y="148"/>
                  </a:cubicBezTo>
                  <a:cubicBezTo>
                    <a:pt x="48" y="148"/>
                    <a:pt x="48" y="148"/>
                    <a:pt x="48" y="148"/>
                  </a:cubicBezTo>
                  <a:cubicBezTo>
                    <a:pt x="48" y="246"/>
                    <a:pt x="48" y="246"/>
                    <a:pt x="48" y="246"/>
                  </a:cubicBezTo>
                  <a:cubicBezTo>
                    <a:pt x="0" y="246"/>
                    <a:pt x="0" y="246"/>
                    <a:pt x="0" y="246"/>
                  </a:cubicBezTo>
                  <a:cubicBezTo>
                    <a:pt x="0" y="0"/>
                    <a:pt x="0" y="0"/>
                    <a:pt x="0" y="0"/>
                  </a:cubicBezTo>
                  <a:cubicBezTo>
                    <a:pt x="96" y="0"/>
                    <a:pt x="96" y="0"/>
                    <a:pt x="96" y="0"/>
                  </a:cubicBezTo>
                  <a:cubicBezTo>
                    <a:pt x="146" y="0"/>
                    <a:pt x="176" y="34"/>
                    <a:pt x="176" y="75"/>
                  </a:cubicBezTo>
                  <a:cubicBezTo>
                    <a:pt x="176" y="110"/>
                    <a:pt x="155" y="131"/>
                    <a:pt x="131" y="140"/>
                  </a:cubicBezTo>
                  <a:cubicBezTo>
                    <a:pt x="186" y="246"/>
                    <a:pt x="186" y="246"/>
                    <a:pt x="186" y="246"/>
                  </a:cubicBezTo>
                  <a:lnTo>
                    <a:pt x="130"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1" name="CustomShape 6"/>
            <p:cNvSpPr/>
            <p:nvPr/>
          </p:nvSpPr>
          <p:spPr>
            <a:xfrm>
              <a:off x="8498160" y="4869720"/>
              <a:ext cx="104400" cy="149040"/>
            </a:xfrm>
            <a:custGeom>
              <a:avLst/>
              <a:gdLst>
                <a:gd name="textAreaLeft" fmla="*/ 0 w 104400"/>
                <a:gd name="textAreaRight" fmla="*/ 105480 w 104400"/>
                <a:gd name="textAreaTop" fmla="*/ 0 h 149040"/>
                <a:gd name="textAreaBottom" fmla="*/ 150120 h 149040"/>
              </a:gdLst>
              <a:ahLst/>
              <a:rect l="textAreaLeft" t="textAreaTop" r="textAreaRight" b="textAreaBottom"/>
              <a:pathLst>
                <a:path w="418" h="583">
                  <a:moveTo>
                    <a:pt x="265" y="102"/>
                  </a:moveTo>
                  <a:lnTo>
                    <a:pt x="265" y="583"/>
                  </a:lnTo>
                  <a:lnTo>
                    <a:pt x="151" y="583"/>
                  </a:lnTo>
                  <a:lnTo>
                    <a:pt x="151" y="102"/>
                  </a:lnTo>
                  <a:lnTo>
                    <a:pt x="0" y="102"/>
                  </a:lnTo>
                  <a:lnTo>
                    <a:pt x="0" y="0"/>
                  </a:lnTo>
                  <a:lnTo>
                    <a:pt x="418" y="0"/>
                  </a:lnTo>
                  <a:lnTo>
                    <a:pt x="418" y="102"/>
                  </a:lnTo>
                  <a:lnTo>
                    <a:pt x="265" y="102"/>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2" name="CustomShape 7"/>
            <p:cNvSpPr/>
            <p:nvPr/>
          </p:nvSpPr>
          <p:spPr>
            <a:xfrm>
              <a:off x="8610120" y="4868280"/>
              <a:ext cx="107280" cy="151560"/>
            </a:xfrm>
            <a:custGeom>
              <a:avLst/>
              <a:gdLst>
                <a:gd name="textAreaLeft" fmla="*/ 0 w 107280"/>
                <a:gd name="textAreaRight" fmla="*/ 108360 w 107280"/>
                <a:gd name="textAreaTop" fmla="*/ 0 h 151560"/>
                <a:gd name="textAreaBottom" fmla="*/ 152640 h 151560"/>
              </a:gdLst>
              <a:ahLst/>
              <a:rect l="textAreaLeft" t="textAreaTop" r="textAreaRight" b="textAreaBottom"/>
              <a:pathLst>
                <a:path w="181" h="250">
                  <a:moveTo>
                    <a:pt x="90" y="250"/>
                  </a:moveTo>
                  <a:cubicBezTo>
                    <a:pt x="53" y="250"/>
                    <a:pt x="24" y="242"/>
                    <a:pt x="0" y="218"/>
                  </a:cubicBezTo>
                  <a:cubicBezTo>
                    <a:pt x="31" y="187"/>
                    <a:pt x="31" y="187"/>
                    <a:pt x="31" y="187"/>
                  </a:cubicBezTo>
                  <a:cubicBezTo>
                    <a:pt x="47" y="202"/>
                    <a:pt x="68" y="207"/>
                    <a:pt x="91" y="207"/>
                  </a:cubicBezTo>
                  <a:cubicBezTo>
                    <a:pt x="119" y="207"/>
                    <a:pt x="134" y="197"/>
                    <a:pt x="134" y="177"/>
                  </a:cubicBezTo>
                  <a:cubicBezTo>
                    <a:pt x="134" y="168"/>
                    <a:pt x="132" y="161"/>
                    <a:pt x="127" y="156"/>
                  </a:cubicBezTo>
                  <a:cubicBezTo>
                    <a:pt x="122" y="152"/>
                    <a:pt x="116" y="149"/>
                    <a:pt x="105" y="148"/>
                  </a:cubicBezTo>
                  <a:cubicBezTo>
                    <a:pt x="75" y="143"/>
                    <a:pt x="75" y="143"/>
                    <a:pt x="75" y="143"/>
                  </a:cubicBezTo>
                  <a:cubicBezTo>
                    <a:pt x="54" y="140"/>
                    <a:pt x="39" y="134"/>
                    <a:pt x="28" y="123"/>
                  </a:cubicBezTo>
                  <a:cubicBezTo>
                    <a:pt x="16" y="111"/>
                    <a:pt x="10" y="95"/>
                    <a:pt x="10" y="75"/>
                  </a:cubicBezTo>
                  <a:cubicBezTo>
                    <a:pt x="10" y="31"/>
                    <a:pt x="42" y="0"/>
                    <a:pt x="96" y="0"/>
                  </a:cubicBezTo>
                  <a:cubicBezTo>
                    <a:pt x="130" y="0"/>
                    <a:pt x="154" y="8"/>
                    <a:pt x="175" y="29"/>
                  </a:cubicBezTo>
                  <a:cubicBezTo>
                    <a:pt x="145" y="59"/>
                    <a:pt x="145" y="59"/>
                    <a:pt x="145" y="59"/>
                  </a:cubicBezTo>
                  <a:cubicBezTo>
                    <a:pt x="129" y="44"/>
                    <a:pt x="111" y="42"/>
                    <a:pt x="94" y="42"/>
                  </a:cubicBezTo>
                  <a:cubicBezTo>
                    <a:pt x="69" y="42"/>
                    <a:pt x="56" y="56"/>
                    <a:pt x="56" y="73"/>
                  </a:cubicBezTo>
                  <a:cubicBezTo>
                    <a:pt x="56" y="79"/>
                    <a:pt x="58" y="86"/>
                    <a:pt x="64" y="91"/>
                  </a:cubicBezTo>
                  <a:cubicBezTo>
                    <a:pt x="68" y="95"/>
                    <a:pt x="76" y="99"/>
                    <a:pt x="86" y="100"/>
                  </a:cubicBezTo>
                  <a:cubicBezTo>
                    <a:pt x="115" y="104"/>
                    <a:pt x="115" y="104"/>
                    <a:pt x="115" y="104"/>
                  </a:cubicBezTo>
                  <a:cubicBezTo>
                    <a:pt x="138" y="107"/>
                    <a:pt x="152" y="114"/>
                    <a:pt x="162" y="123"/>
                  </a:cubicBezTo>
                  <a:cubicBezTo>
                    <a:pt x="176" y="136"/>
                    <a:pt x="181" y="154"/>
                    <a:pt x="181" y="175"/>
                  </a:cubicBezTo>
                  <a:cubicBezTo>
                    <a:pt x="181" y="223"/>
                    <a:pt x="142" y="250"/>
                    <a:pt x="90" y="250"/>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3" name="CustomShape 8"/>
            <p:cNvSpPr/>
            <p:nvPr/>
          </p:nvSpPr>
          <p:spPr>
            <a:xfrm>
              <a:off x="837072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4" name="CustomShape 9"/>
            <p:cNvSpPr/>
            <p:nvPr/>
          </p:nvSpPr>
          <p:spPr>
            <a:xfrm>
              <a:off x="8480520" y="5052600"/>
              <a:ext cx="104760" cy="149040"/>
            </a:xfrm>
            <a:custGeom>
              <a:avLst/>
              <a:gdLst>
                <a:gd name="textAreaLeft" fmla="*/ 0 w 104760"/>
                <a:gd name="textAreaRight" fmla="*/ 105840 w 104760"/>
                <a:gd name="textAreaTop" fmla="*/ 0 h 149040"/>
                <a:gd name="textAreaBottom" fmla="*/ 150120 h 149040"/>
              </a:gdLst>
              <a:ahLst/>
              <a:rect l="textAreaLeft" t="textAreaTop" r="textAreaRight" b="textAreaBottom"/>
              <a:pathLst>
                <a:path w="419" h="583">
                  <a:moveTo>
                    <a:pt x="265" y="100"/>
                  </a:moveTo>
                  <a:lnTo>
                    <a:pt x="265" y="583"/>
                  </a:lnTo>
                  <a:lnTo>
                    <a:pt x="151" y="583"/>
                  </a:lnTo>
                  <a:lnTo>
                    <a:pt x="151" y="100"/>
                  </a:lnTo>
                  <a:lnTo>
                    <a:pt x="0" y="100"/>
                  </a:lnTo>
                  <a:lnTo>
                    <a:pt x="0" y="0"/>
                  </a:lnTo>
                  <a:lnTo>
                    <a:pt x="419" y="0"/>
                  </a:lnTo>
                  <a:lnTo>
                    <a:pt x="419" y="100"/>
                  </a:lnTo>
                  <a:lnTo>
                    <a:pt x="265"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5" name="CustomShape 10"/>
            <p:cNvSpPr/>
            <p:nvPr/>
          </p:nvSpPr>
          <p:spPr>
            <a:xfrm>
              <a:off x="8646840" y="5052600"/>
              <a:ext cx="133920" cy="149040"/>
            </a:xfrm>
            <a:custGeom>
              <a:avLst/>
              <a:gdLst>
                <a:gd name="textAreaLeft" fmla="*/ 0 w 133920"/>
                <a:gd name="textAreaRight" fmla="*/ 135000 w 133920"/>
                <a:gd name="textAreaTop" fmla="*/ 0 h 149040"/>
                <a:gd name="textAreaBottom" fmla="*/ 150120 h 149040"/>
              </a:gdLst>
              <a:ahLst/>
              <a:rect l="textAreaLeft" t="textAreaTop" r="textAreaRight" b="textAreaBottom"/>
              <a:pathLst>
                <a:path w="528" h="583">
                  <a:moveTo>
                    <a:pt x="414" y="583"/>
                  </a:moveTo>
                  <a:lnTo>
                    <a:pt x="414" y="242"/>
                  </a:lnTo>
                  <a:lnTo>
                    <a:pt x="303" y="462"/>
                  </a:lnTo>
                  <a:lnTo>
                    <a:pt x="227" y="462"/>
                  </a:lnTo>
                  <a:lnTo>
                    <a:pt x="114" y="242"/>
                  </a:lnTo>
                  <a:lnTo>
                    <a:pt x="114" y="583"/>
                  </a:lnTo>
                  <a:lnTo>
                    <a:pt x="0" y="583"/>
                  </a:lnTo>
                  <a:lnTo>
                    <a:pt x="0" y="0"/>
                  </a:lnTo>
                  <a:lnTo>
                    <a:pt x="114" y="0"/>
                  </a:lnTo>
                  <a:lnTo>
                    <a:pt x="265" y="315"/>
                  </a:lnTo>
                  <a:lnTo>
                    <a:pt x="416" y="0"/>
                  </a:lnTo>
                  <a:lnTo>
                    <a:pt x="528" y="0"/>
                  </a:lnTo>
                  <a:lnTo>
                    <a:pt x="528" y="583"/>
                  </a:lnTo>
                  <a:lnTo>
                    <a:pt x="414"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6" name="CustomShape 11"/>
            <p:cNvSpPr/>
            <p:nvPr/>
          </p:nvSpPr>
          <p:spPr>
            <a:xfrm>
              <a:off x="8814960" y="5052600"/>
              <a:ext cx="94680" cy="149040"/>
            </a:xfrm>
            <a:custGeom>
              <a:avLst/>
              <a:gdLst>
                <a:gd name="textAreaLeft" fmla="*/ 0 w 94680"/>
                <a:gd name="textAreaRight" fmla="*/ 95760 w 9468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4" y="100"/>
                  </a:lnTo>
                  <a:lnTo>
                    <a:pt x="114" y="237"/>
                  </a:lnTo>
                  <a:lnTo>
                    <a:pt x="343" y="237"/>
                  </a:lnTo>
                  <a:lnTo>
                    <a:pt x="343" y="339"/>
                  </a:lnTo>
                  <a:lnTo>
                    <a:pt x="114" y="339"/>
                  </a:lnTo>
                  <a:lnTo>
                    <a:pt x="114"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7" name="CustomShape 12"/>
            <p:cNvSpPr/>
            <p:nvPr/>
          </p:nvSpPr>
          <p:spPr>
            <a:xfrm>
              <a:off x="8925480" y="5052600"/>
              <a:ext cx="103680" cy="149040"/>
            </a:xfrm>
            <a:custGeom>
              <a:avLst/>
              <a:gdLst>
                <a:gd name="textAreaLeft" fmla="*/ 0 w 103680"/>
                <a:gd name="textAreaRight" fmla="*/ 104760 w 103680"/>
                <a:gd name="textAreaTop" fmla="*/ 0 h 149040"/>
                <a:gd name="textAreaBottom" fmla="*/ 150120 h 149040"/>
              </a:gdLst>
              <a:ahLst/>
              <a:rect l="textAreaLeft" t="textAreaTop" r="textAreaRight" b="textAreaBottom"/>
              <a:pathLst>
                <a:path w="416" h="583">
                  <a:moveTo>
                    <a:pt x="264" y="100"/>
                  </a:moveTo>
                  <a:lnTo>
                    <a:pt x="264" y="583"/>
                  </a:lnTo>
                  <a:lnTo>
                    <a:pt x="151" y="583"/>
                  </a:lnTo>
                  <a:lnTo>
                    <a:pt x="151" y="100"/>
                  </a:lnTo>
                  <a:lnTo>
                    <a:pt x="0" y="100"/>
                  </a:lnTo>
                  <a:lnTo>
                    <a:pt x="0" y="0"/>
                  </a:lnTo>
                  <a:lnTo>
                    <a:pt x="416" y="0"/>
                  </a:lnTo>
                  <a:lnTo>
                    <a:pt x="416" y="100"/>
                  </a:lnTo>
                  <a:lnTo>
                    <a:pt x="264" y="10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8" name="CustomShape 13"/>
            <p:cNvSpPr/>
            <p:nvPr/>
          </p:nvSpPr>
          <p:spPr>
            <a:xfrm>
              <a:off x="9051840" y="5052600"/>
              <a:ext cx="22320" cy="149040"/>
            </a:xfrm>
            <a:prstGeom prst="rect">
              <a:avLst/>
            </a:pr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19" name="CustomShape 14"/>
            <p:cNvSpPr/>
            <p:nvPr/>
          </p:nvSpPr>
          <p:spPr>
            <a:xfrm>
              <a:off x="9107640" y="5052600"/>
              <a:ext cx="95040" cy="149040"/>
            </a:xfrm>
            <a:custGeom>
              <a:avLst/>
              <a:gdLst>
                <a:gd name="textAreaLeft" fmla="*/ 0 w 95040"/>
                <a:gd name="textAreaRight" fmla="*/ 96120 w 95040"/>
                <a:gd name="textAreaTop" fmla="*/ 0 h 149040"/>
                <a:gd name="textAreaBottom" fmla="*/ 150120 h 149040"/>
              </a:gdLst>
              <a:ahLst/>
              <a:rect l="textAreaLeft" t="textAreaTop" r="textAreaRight" b="textAreaBottom"/>
              <a:pathLst>
                <a:path w="383" h="583">
                  <a:moveTo>
                    <a:pt x="0" y="583"/>
                  </a:moveTo>
                  <a:lnTo>
                    <a:pt x="0" y="0"/>
                  </a:lnTo>
                  <a:lnTo>
                    <a:pt x="383" y="0"/>
                  </a:lnTo>
                  <a:lnTo>
                    <a:pt x="383" y="100"/>
                  </a:lnTo>
                  <a:lnTo>
                    <a:pt x="113" y="100"/>
                  </a:lnTo>
                  <a:lnTo>
                    <a:pt x="113" y="237"/>
                  </a:lnTo>
                  <a:lnTo>
                    <a:pt x="343" y="237"/>
                  </a:lnTo>
                  <a:lnTo>
                    <a:pt x="343" y="339"/>
                  </a:lnTo>
                  <a:lnTo>
                    <a:pt x="113" y="339"/>
                  </a:lnTo>
                  <a:lnTo>
                    <a:pt x="113" y="481"/>
                  </a:lnTo>
                  <a:lnTo>
                    <a:pt x="383" y="481"/>
                  </a:lnTo>
                  <a:lnTo>
                    <a:pt x="383" y="583"/>
                  </a:lnTo>
                  <a:lnTo>
                    <a:pt x="0" y="58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20" name="CustomShape 15"/>
            <p:cNvSpPr/>
            <p:nvPr/>
          </p:nvSpPr>
          <p:spPr>
            <a:xfrm>
              <a:off x="9230040" y="5052600"/>
              <a:ext cx="110160" cy="149040"/>
            </a:xfrm>
            <a:custGeom>
              <a:avLst/>
              <a:gdLst>
                <a:gd name="textAreaLeft" fmla="*/ 0 w 110160"/>
                <a:gd name="textAreaRight" fmla="*/ 111240 w 110160"/>
                <a:gd name="textAreaTop" fmla="*/ 0 h 149040"/>
                <a:gd name="textAreaBottom" fmla="*/ 150120 h 149040"/>
              </a:gdLst>
              <a:ahLst/>
              <a:rect l="textAreaLeft" t="textAreaTop" r="textAreaRight" b="textAreaBottom"/>
              <a:pathLst>
                <a:path w="186" h="246">
                  <a:moveTo>
                    <a:pt x="93" y="42"/>
                  </a:moveTo>
                  <a:cubicBezTo>
                    <a:pt x="48" y="42"/>
                    <a:pt x="48" y="42"/>
                    <a:pt x="48" y="42"/>
                  </a:cubicBezTo>
                  <a:cubicBezTo>
                    <a:pt x="48" y="107"/>
                    <a:pt x="48" y="107"/>
                    <a:pt x="48" y="107"/>
                  </a:cubicBezTo>
                  <a:cubicBezTo>
                    <a:pt x="93" y="107"/>
                    <a:pt x="93" y="107"/>
                    <a:pt x="93" y="107"/>
                  </a:cubicBezTo>
                  <a:cubicBezTo>
                    <a:pt x="114" y="107"/>
                    <a:pt x="128" y="94"/>
                    <a:pt x="128" y="75"/>
                  </a:cubicBezTo>
                  <a:cubicBezTo>
                    <a:pt x="128" y="56"/>
                    <a:pt x="114" y="42"/>
                    <a:pt x="93" y="42"/>
                  </a:cubicBezTo>
                  <a:moveTo>
                    <a:pt x="131" y="246"/>
                  </a:moveTo>
                  <a:cubicBezTo>
                    <a:pt x="83" y="147"/>
                    <a:pt x="83" y="147"/>
                    <a:pt x="83" y="147"/>
                  </a:cubicBezTo>
                  <a:cubicBezTo>
                    <a:pt x="48" y="147"/>
                    <a:pt x="48" y="147"/>
                    <a:pt x="48" y="147"/>
                  </a:cubicBezTo>
                  <a:cubicBezTo>
                    <a:pt x="48" y="246"/>
                    <a:pt x="48" y="246"/>
                    <a:pt x="48" y="246"/>
                  </a:cubicBezTo>
                  <a:cubicBezTo>
                    <a:pt x="0" y="246"/>
                    <a:pt x="0" y="246"/>
                    <a:pt x="0" y="246"/>
                  </a:cubicBezTo>
                  <a:cubicBezTo>
                    <a:pt x="0" y="0"/>
                    <a:pt x="0" y="0"/>
                    <a:pt x="0" y="0"/>
                  </a:cubicBezTo>
                  <a:cubicBezTo>
                    <a:pt x="97" y="0"/>
                    <a:pt x="97" y="0"/>
                    <a:pt x="97" y="0"/>
                  </a:cubicBezTo>
                  <a:cubicBezTo>
                    <a:pt x="147" y="0"/>
                    <a:pt x="176" y="34"/>
                    <a:pt x="176" y="75"/>
                  </a:cubicBezTo>
                  <a:cubicBezTo>
                    <a:pt x="176" y="109"/>
                    <a:pt x="155" y="131"/>
                    <a:pt x="131" y="140"/>
                  </a:cubicBezTo>
                  <a:cubicBezTo>
                    <a:pt x="186" y="246"/>
                    <a:pt x="186" y="246"/>
                    <a:pt x="186" y="246"/>
                  </a:cubicBezTo>
                  <a:lnTo>
                    <a:pt x="131" y="24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21" name="CustomShape 16"/>
            <p:cNvSpPr/>
            <p:nvPr/>
          </p:nvSpPr>
          <p:spPr>
            <a:xfrm>
              <a:off x="9348840" y="5050800"/>
              <a:ext cx="107280" cy="151920"/>
            </a:xfrm>
            <a:custGeom>
              <a:avLst/>
              <a:gdLst>
                <a:gd name="textAreaLeft" fmla="*/ 0 w 107280"/>
                <a:gd name="textAreaRight" fmla="*/ 108360 w 107280"/>
                <a:gd name="textAreaTop" fmla="*/ 0 h 151920"/>
                <a:gd name="textAreaBottom" fmla="*/ 153000 h 151920"/>
              </a:gdLst>
              <a:ahLst/>
              <a:rect l="textAreaLeft" t="textAreaTop" r="textAreaRight" b="textAreaBottom"/>
              <a:pathLst>
                <a:path w="181" h="251">
                  <a:moveTo>
                    <a:pt x="90" y="251"/>
                  </a:moveTo>
                  <a:cubicBezTo>
                    <a:pt x="52" y="251"/>
                    <a:pt x="24" y="243"/>
                    <a:pt x="0" y="218"/>
                  </a:cubicBezTo>
                  <a:cubicBezTo>
                    <a:pt x="31" y="187"/>
                    <a:pt x="31" y="187"/>
                    <a:pt x="31" y="187"/>
                  </a:cubicBezTo>
                  <a:cubicBezTo>
                    <a:pt x="46" y="203"/>
                    <a:pt x="67" y="208"/>
                    <a:pt x="90" y="208"/>
                  </a:cubicBezTo>
                  <a:cubicBezTo>
                    <a:pt x="119" y="208"/>
                    <a:pt x="134" y="197"/>
                    <a:pt x="134" y="177"/>
                  </a:cubicBezTo>
                  <a:cubicBezTo>
                    <a:pt x="134" y="169"/>
                    <a:pt x="131" y="162"/>
                    <a:pt x="126" y="157"/>
                  </a:cubicBezTo>
                  <a:cubicBezTo>
                    <a:pt x="121" y="152"/>
                    <a:pt x="116" y="150"/>
                    <a:pt x="104" y="148"/>
                  </a:cubicBezTo>
                  <a:cubicBezTo>
                    <a:pt x="75" y="144"/>
                    <a:pt x="75" y="144"/>
                    <a:pt x="75" y="144"/>
                  </a:cubicBezTo>
                  <a:cubicBezTo>
                    <a:pt x="54" y="141"/>
                    <a:pt x="38" y="134"/>
                    <a:pt x="27" y="123"/>
                  </a:cubicBezTo>
                  <a:cubicBezTo>
                    <a:pt x="15" y="112"/>
                    <a:pt x="9" y="96"/>
                    <a:pt x="9" y="75"/>
                  </a:cubicBezTo>
                  <a:cubicBezTo>
                    <a:pt x="9" y="31"/>
                    <a:pt x="42" y="0"/>
                    <a:pt x="95" y="0"/>
                  </a:cubicBezTo>
                  <a:cubicBezTo>
                    <a:pt x="129" y="0"/>
                    <a:pt x="154" y="9"/>
                    <a:pt x="175" y="29"/>
                  </a:cubicBezTo>
                  <a:cubicBezTo>
                    <a:pt x="144" y="59"/>
                    <a:pt x="144" y="59"/>
                    <a:pt x="144" y="59"/>
                  </a:cubicBezTo>
                  <a:cubicBezTo>
                    <a:pt x="129" y="44"/>
                    <a:pt x="110" y="42"/>
                    <a:pt x="94" y="42"/>
                  </a:cubicBezTo>
                  <a:cubicBezTo>
                    <a:pt x="68" y="42"/>
                    <a:pt x="56" y="56"/>
                    <a:pt x="56" y="73"/>
                  </a:cubicBezTo>
                  <a:cubicBezTo>
                    <a:pt x="56" y="80"/>
                    <a:pt x="58" y="86"/>
                    <a:pt x="63" y="91"/>
                  </a:cubicBezTo>
                  <a:cubicBezTo>
                    <a:pt x="68" y="95"/>
                    <a:pt x="76" y="99"/>
                    <a:pt x="86" y="101"/>
                  </a:cubicBezTo>
                  <a:cubicBezTo>
                    <a:pt x="115" y="105"/>
                    <a:pt x="115" y="105"/>
                    <a:pt x="115" y="105"/>
                  </a:cubicBezTo>
                  <a:cubicBezTo>
                    <a:pt x="137" y="108"/>
                    <a:pt x="151" y="114"/>
                    <a:pt x="162" y="124"/>
                  </a:cubicBezTo>
                  <a:cubicBezTo>
                    <a:pt x="175" y="136"/>
                    <a:pt x="181" y="154"/>
                    <a:pt x="181" y="176"/>
                  </a:cubicBezTo>
                  <a:cubicBezTo>
                    <a:pt x="181" y="224"/>
                    <a:pt x="141" y="251"/>
                    <a:pt x="90" y="251"/>
                  </a:cubicBezTo>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22" name="CustomShape 17"/>
            <p:cNvSpPr/>
            <p:nvPr/>
          </p:nvSpPr>
          <p:spPr>
            <a:xfrm>
              <a:off x="8855280" y="4988880"/>
              <a:ext cx="45360" cy="33840"/>
            </a:xfrm>
            <a:custGeom>
              <a:avLst/>
              <a:gdLst>
                <a:gd name="textAreaLeft" fmla="*/ 0 w 45360"/>
                <a:gd name="textAreaRight" fmla="*/ 46440 w 45360"/>
                <a:gd name="textAreaTop" fmla="*/ 0 h 33840"/>
                <a:gd name="textAreaBottom" fmla="*/ 34920 h 33840"/>
              </a:gdLst>
              <a:ahLst/>
              <a:rect l="textAreaLeft" t="textAreaTop" r="textAreaRight" b="textAreaBottom"/>
              <a:pathLst>
                <a:path w="199" h="156">
                  <a:moveTo>
                    <a:pt x="93" y="0"/>
                  </a:moveTo>
                  <a:lnTo>
                    <a:pt x="45" y="78"/>
                  </a:lnTo>
                  <a:lnTo>
                    <a:pt x="0" y="156"/>
                  </a:lnTo>
                  <a:lnTo>
                    <a:pt x="104" y="156"/>
                  </a:lnTo>
                  <a:lnTo>
                    <a:pt x="199" y="0"/>
                  </a:lnTo>
                  <a:lnTo>
                    <a:pt x="93" y="0"/>
                  </a:lnTo>
                  <a:close/>
                </a:path>
              </a:pathLst>
            </a:custGeom>
            <a:solidFill>
              <a:srgbClr val="ffffff"/>
            </a:solidFill>
            <a:ln w="0">
              <a:noFill/>
            </a:ln>
          </p:spPr>
          <p:style>
            <a:lnRef idx="0"/>
            <a:fillRef idx="0"/>
            <a:effectRef idx="0"/>
            <a:fontRef idx="minor"/>
          </p:style>
          <p:txBody>
            <a:bodyPr lIns="90000" rIns="90000" tIns="-10080" bIns="-10080" anchor="t">
              <a:noAutofit/>
            </a:bodyPr>
            <a:p>
              <a:pPr defTabSz="914400">
                <a:lnSpc>
                  <a:spcPct val="100000"/>
                </a:lnSpc>
              </a:pPr>
              <a:endParaRPr b="0" lang="fr-FR" sz="1800" spc="-1" strike="noStrike">
                <a:solidFill>
                  <a:srgbClr val="000000"/>
                </a:solidFill>
                <a:latin typeface="Arial"/>
                <a:ea typeface="DejaVu Sans"/>
              </a:endParaRPr>
            </a:p>
          </p:txBody>
        </p:sp>
        <p:sp>
          <p:nvSpPr>
            <p:cNvPr id="523" name="CustomShape 18"/>
            <p:cNvSpPr/>
            <p:nvPr/>
          </p:nvSpPr>
          <p:spPr>
            <a:xfrm>
              <a:off x="7747560" y="5133960"/>
              <a:ext cx="504720" cy="258120"/>
            </a:xfrm>
            <a:custGeom>
              <a:avLst/>
              <a:gdLst>
                <a:gd name="textAreaLeft" fmla="*/ 0 w 504720"/>
                <a:gd name="textAreaRight" fmla="*/ 505800 w 504720"/>
                <a:gd name="textAreaTop" fmla="*/ 0 h 258120"/>
                <a:gd name="textAreaBottom" fmla="*/ 259200 h 258120"/>
              </a:gdLst>
              <a:ahLst/>
              <a:rect l="textAreaLeft" t="textAreaTop" r="textAreaRight" b="textAreaBottom"/>
              <a:pathLst>
                <a:path w="1903" h="988">
                  <a:moveTo>
                    <a:pt x="1321" y="0"/>
                  </a:moveTo>
                  <a:lnTo>
                    <a:pt x="0" y="0"/>
                  </a:lnTo>
                  <a:lnTo>
                    <a:pt x="579" y="988"/>
                  </a:lnTo>
                  <a:lnTo>
                    <a:pt x="1903" y="988"/>
                  </a:lnTo>
                  <a:lnTo>
                    <a:pt x="1321"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24" name="CustomShape 19"/>
            <p:cNvSpPr/>
            <p:nvPr/>
          </p:nvSpPr>
          <p:spPr>
            <a:xfrm>
              <a:off x="7234920" y="513396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580" y="0"/>
                  </a:moveTo>
                  <a:lnTo>
                    <a:pt x="1904" y="0"/>
                  </a:lnTo>
                  <a:lnTo>
                    <a:pt x="1324" y="988"/>
                  </a:lnTo>
                  <a:lnTo>
                    <a:pt x="0" y="988"/>
                  </a:lnTo>
                  <a:lnTo>
                    <a:pt x="580" y="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25" name="CustomShape 20"/>
            <p:cNvSpPr/>
            <p:nvPr/>
          </p:nvSpPr>
          <p:spPr>
            <a:xfrm>
              <a:off x="7403400" y="4856400"/>
              <a:ext cx="504360" cy="258120"/>
            </a:xfrm>
            <a:custGeom>
              <a:avLst/>
              <a:gdLst>
                <a:gd name="textAreaLeft" fmla="*/ 0 w 504360"/>
                <a:gd name="textAreaRight" fmla="*/ 505440 w 504360"/>
                <a:gd name="textAreaTop" fmla="*/ 0 h 258120"/>
                <a:gd name="textAreaBottom" fmla="*/ 259200 h 258120"/>
              </a:gdLst>
              <a:ahLst/>
              <a:rect l="textAreaLeft" t="textAreaTop" r="textAreaRight" b="textAreaBottom"/>
              <a:pathLst>
                <a:path w="1904" h="988">
                  <a:moveTo>
                    <a:pt x="1325" y="986"/>
                  </a:moveTo>
                  <a:lnTo>
                    <a:pt x="1904" y="0"/>
                  </a:lnTo>
                  <a:lnTo>
                    <a:pt x="580" y="0"/>
                  </a:lnTo>
                  <a:lnTo>
                    <a:pt x="0" y="988"/>
                  </a:lnTo>
                  <a:lnTo>
                    <a:pt x="1325" y="9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26" name="CustomShape 21"/>
            <p:cNvSpPr/>
            <p:nvPr/>
          </p:nvSpPr>
          <p:spPr>
            <a:xfrm>
              <a:off x="8370000" y="5249520"/>
              <a:ext cx="102240" cy="136440"/>
            </a:xfrm>
            <a:custGeom>
              <a:avLst/>
              <a:gdLst>
                <a:gd name="textAreaLeft" fmla="*/ 0 w 102240"/>
                <a:gd name="textAreaRight" fmla="*/ 103320 w 102240"/>
                <a:gd name="textAreaTop" fmla="*/ 0 h 136440"/>
                <a:gd name="textAreaBottom" fmla="*/ 137520 h 136440"/>
              </a:gdLst>
              <a:ahLst/>
              <a:rect l="textAreaLeft" t="textAreaTop" r="textAreaRight" b="textAreaBottom"/>
              <a:pathLst>
                <a:path w="174" h="227">
                  <a:moveTo>
                    <a:pt x="35" y="123"/>
                  </a:moveTo>
                  <a:cubicBezTo>
                    <a:pt x="45" y="123"/>
                    <a:pt x="71" y="125"/>
                    <a:pt x="89" y="122"/>
                  </a:cubicBezTo>
                  <a:cubicBezTo>
                    <a:pt x="145" y="113"/>
                    <a:pt x="174" y="95"/>
                    <a:pt x="174" y="55"/>
                  </a:cubicBezTo>
                  <a:cubicBezTo>
                    <a:pt x="174" y="15"/>
                    <a:pt x="149" y="0"/>
                    <a:pt x="71" y="0"/>
                  </a:cubicBezTo>
                  <a:cubicBezTo>
                    <a:pt x="0" y="0"/>
                    <a:pt x="0" y="0"/>
                    <a:pt x="0" y="0"/>
                  </a:cubicBezTo>
                  <a:cubicBezTo>
                    <a:pt x="0" y="227"/>
                    <a:pt x="0" y="227"/>
                    <a:pt x="0" y="227"/>
                  </a:cubicBezTo>
                  <a:cubicBezTo>
                    <a:pt x="6" y="227"/>
                    <a:pt x="12" y="226"/>
                    <a:pt x="17" y="226"/>
                  </a:cubicBezTo>
                  <a:cubicBezTo>
                    <a:pt x="23" y="226"/>
                    <a:pt x="29" y="227"/>
                    <a:pt x="35" y="227"/>
                  </a:cubicBezTo>
                  <a:lnTo>
                    <a:pt x="35" y="123"/>
                  </a:lnTo>
                  <a:close/>
                  <a:moveTo>
                    <a:pt x="35" y="13"/>
                  </a:moveTo>
                  <a:cubicBezTo>
                    <a:pt x="47" y="13"/>
                    <a:pt x="75" y="12"/>
                    <a:pt x="92" y="14"/>
                  </a:cubicBezTo>
                  <a:cubicBezTo>
                    <a:pt x="124" y="16"/>
                    <a:pt x="137" y="34"/>
                    <a:pt x="137" y="56"/>
                  </a:cubicBezTo>
                  <a:cubicBezTo>
                    <a:pt x="137" y="86"/>
                    <a:pt x="114" y="107"/>
                    <a:pt x="74" y="110"/>
                  </a:cubicBezTo>
                  <a:cubicBezTo>
                    <a:pt x="61" y="111"/>
                    <a:pt x="45" y="111"/>
                    <a:pt x="35" y="110"/>
                  </a:cubicBezTo>
                  <a:lnTo>
                    <a:pt x="35" y="13"/>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27" name="CustomShape 22"/>
            <p:cNvSpPr/>
            <p:nvPr/>
          </p:nvSpPr>
          <p:spPr>
            <a:xfrm>
              <a:off x="8472960" y="5291640"/>
              <a:ext cx="95400" cy="97560"/>
            </a:xfrm>
            <a:custGeom>
              <a:avLst/>
              <a:gdLst>
                <a:gd name="textAreaLeft" fmla="*/ 0 w 95400"/>
                <a:gd name="textAreaRight" fmla="*/ 96480 w 95400"/>
                <a:gd name="textAreaTop" fmla="*/ 0 h 97560"/>
                <a:gd name="textAreaBottom" fmla="*/ 98640 h 97560"/>
              </a:gdLst>
              <a:ahLst/>
              <a:rect l="textAreaLeft" t="textAreaTop" r="textAreaRight" b="textAreaBottom"/>
              <a:pathLst>
                <a:path w="163" h="166">
                  <a:moveTo>
                    <a:pt x="113" y="64"/>
                  </a:moveTo>
                  <a:cubicBezTo>
                    <a:pt x="106" y="66"/>
                    <a:pt x="106" y="66"/>
                    <a:pt x="106" y="66"/>
                  </a:cubicBezTo>
                  <a:cubicBezTo>
                    <a:pt x="92" y="72"/>
                    <a:pt x="92" y="71"/>
                    <a:pt x="66" y="77"/>
                  </a:cubicBezTo>
                  <a:cubicBezTo>
                    <a:pt x="34" y="84"/>
                    <a:pt x="2" y="88"/>
                    <a:pt x="1" y="124"/>
                  </a:cubicBezTo>
                  <a:cubicBezTo>
                    <a:pt x="0" y="146"/>
                    <a:pt x="23" y="163"/>
                    <a:pt x="50" y="165"/>
                  </a:cubicBezTo>
                  <a:cubicBezTo>
                    <a:pt x="76" y="166"/>
                    <a:pt x="102" y="155"/>
                    <a:pt x="111" y="133"/>
                  </a:cubicBezTo>
                  <a:cubicBezTo>
                    <a:pt x="111" y="160"/>
                    <a:pt x="111" y="160"/>
                    <a:pt x="111" y="160"/>
                  </a:cubicBezTo>
                  <a:cubicBezTo>
                    <a:pt x="163" y="160"/>
                    <a:pt x="163" y="160"/>
                    <a:pt x="163" y="160"/>
                  </a:cubicBezTo>
                  <a:cubicBezTo>
                    <a:pt x="163" y="154"/>
                    <a:pt x="163" y="154"/>
                    <a:pt x="163" y="154"/>
                  </a:cubicBezTo>
                  <a:cubicBezTo>
                    <a:pt x="145" y="154"/>
                    <a:pt x="145" y="154"/>
                    <a:pt x="145" y="154"/>
                  </a:cubicBezTo>
                  <a:cubicBezTo>
                    <a:pt x="145" y="55"/>
                    <a:pt x="145" y="55"/>
                    <a:pt x="145" y="55"/>
                  </a:cubicBezTo>
                  <a:cubicBezTo>
                    <a:pt x="145" y="28"/>
                    <a:pt x="140" y="4"/>
                    <a:pt x="84" y="1"/>
                  </a:cubicBezTo>
                  <a:cubicBezTo>
                    <a:pt x="68" y="0"/>
                    <a:pt x="71" y="2"/>
                    <a:pt x="59" y="3"/>
                  </a:cubicBezTo>
                  <a:cubicBezTo>
                    <a:pt x="47" y="5"/>
                    <a:pt x="35" y="9"/>
                    <a:pt x="26" y="12"/>
                  </a:cubicBezTo>
                  <a:cubicBezTo>
                    <a:pt x="26" y="60"/>
                    <a:pt x="26" y="60"/>
                    <a:pt x="26" y="60"/>
                  </a:cubicBezTo>
                  <a:cubicBezTo>
                    <a:pt x="34" y="60"/>
                    <a:pt x="34" y="60"/>
                    <a:pt x="34" y="60"/>
                  </a:cubicBezTo>
                  <a:cubicBezTo>
                    <a:pt x="43" y="40"/>
                    <a:pt x="43" y="40"/>
                    <a:pt x="43" y="40"/>
                  </a:cubicBezTo>
                  <a:cubicBezTo>
                    <a:pt x="51" y="23"/>
                    <a:pt x="52" y="4"/>
                    <a:pt x="80" y="7"/>
                  </a:cubicBezTo>
                  <a:cubicBezTo>
                    <a:pt x="108" y="9"/>
                    <a:pt x="113" y="25"/>
                    <a:pt x="113" y="41"/>
                  </a:cubicBezTo>
                  <a:lnTo>
                    <a:pt x="113" y="64"/>
                  </a:lnTo>
                  <a:close/>
                  <a:moveTo>
                    <a:pt x="113" y="86"/>
                  </a:moveTo>
                  <a:cubicBezTo>
                    <a:pt x="113" y="96"/>
                    <a:pt x="113" y="101"/>
                    <a:pt x="112" y="111"/>
                  </a:cubicBezTo>
                  <a:cubicBezTo>
                    <a:pt x="109" y="131"/>
                    <a:pt x="93" y="154"/>
                    <a:pt x="66" y="156"/>
                  </a:cubicBezTo>
                  <a:cubicBezTo>
                    <a:pt x="43" y="157"/>
                    <a:pt x="32" y="139"/>
                    <a:pt x="34" y="123"/>
                  </a:cubicBezTo>
                  <a:cubicBezTo>
                    <a:pt x="38" y="86"/>
                    <a:pt x="52" y="91"/>
                    <a:pt x="96" y="77"/>
                  </a:cubicBezTo>
                  <a:cubicBezTo>
                    <a:pt x="113" y="72"/>
                    <a:pt x="113" y="72"/>
                    <a:pt x="113" y="72"/>
                  </a:cubicBezTo>
                  <a:lnTo>
                    <a:pt x="113" y="8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28" name="CustomShape 23"/>
            <p:cNvSpPr/>
            <p:nvPr/>
          </p:nvSpPr>
          <p:spPr>
            <a:xfrm>
              <a:off x="8595720" y="5294160"/>
              <a:ext cx="69120" cy="90720"/>
            </a:xfrm>
            <a:custGeom>
              <a:avLst/>
              <a:gdLst>
                <a:gd name="textAreaLeft" fmla="*/ 0 w 69120"/>
                <a:gd name="textAreaRight" fmla="*/ 70200 w 69120"/>
                <a:gd name="textAreaTop" fmla="*/ 0 h 90720"/>
                <a:gd name="textAreaBottom" fmla="*/ 91800 h 90720"/>
              </a:gdLst>
              <a:ahLst/>
              <a:rect l="textAreaLeft" t="textAreaTop" r="textAreaRight" b="textAreaBottom"/>
              <a:pathLst>
                <a:path w="122" h="156">
                  <a:moveTo>
                    <a:pt x="78" y="156"/>
                  </a:moveTo>
                  <a:cubicBezTo>
                    <a:pt x="1" y="156"/>
                    <a:pt x="1" y="156"/>
                    <a:pt x="1" y="156"/>
                  </a:cubicBezTo>
                  <a:cubicBezTo>
                    <a:pt x="1" y="150"/>
                    <a:pt x="1" y="150"/>
                    <a:pt x="1" y="150"/>
                  </a:cubicBezTo>
                  <a:cubicBezTo>
                    <a:pt x="20" y="150"/>
                    <a:pt x="20" y="150"/>
                    <a:pt x="20" y="150"/>
                  </a:cubicBezTo>
                  <a:cubicBezTo>
                    <a:pt x="20" y="7"/>
                    <a:pt x="20" y="7"/>
                    <a:pt x="20" y="7"/>
                  </a:cubicBezTo>
                  <a:cubicBezTo>
                    <a:pt x="0" y="7"/>
                    <a:pt x="0" y="7"/>
                    <a:pt x="0" y="7"/>
                  </a:cubicBezTo>
                  <a:cubicBezTo>
                    <a:pt x="0" y="1"/>
                    <a:pt x="0" y="1"/>
                    <a:pt x="0" y="1"/>
                  </a:cubicBezTo>
                  <a:cubicBezTo>
                    <a:pt x="50" y="1"/>
                    <a:pt x="50" y="1"/>
                    <a:pt x="50" y="1"/>
                  </a:cubicBezTo>
                  <a:cubicBezTo>
                    <a:pt x="50" y="33"/>
                    <a:pt x="50" y="33"/>
                    <a:pt x="50" y="33"/>
                  </a:cubicBezTo>
                  <a:cubicBezTo>
                    <a:pt x="52" y="22"/>
                    <a:pt x="70" y="0"/>
                    <a:pt x="98" y="0"/>
                  </a:cubicBezTo>
                  <a:cubicBezTo>
                    <a:pt x="107" y="0"/>
                    <a:pt x="114" y="2"/>
                    <a:pt x="122" y="5"/>
                  </a:cubicBezTo>
                  <a:cubicBezTo>
                    <a:pt x="122" y="62"/>
                    <a:pt x="122" y="62"/>
                    <a:pt x="122" y="62"/>
                  </a:cubicBezTo>
                  <a:cubicBezTo>
                    <a:pt x="114" y="62"/>
                    <a:pt x="114" y="62"/>
                    <a:pt x="114" y="62"/>
                  </a:cubicBezTo>
                  <a:cubicBezTo>
                    <a:pt x="104" y="36"/>
                    <a:pt x="104" y="36"/>
                    <a:pt x="104" y="36"/>
                  </a:cubicBezTo>
                  <a:cubicBezTo>
                    <a:pt x="96" y="17"/>
                    <a:pt x="91" y="6"/>
                    <a:pt x="80" y="11"/>
                  </a:cubicBezTo>
                  <a:cubicBezTo>
                    <a:pt x="50" y="25"/>
                    <a:pt x="53" y="58"/>
                    <a:pt x="53" y="90"/>
                  </a:cubicBezTo>
                  <a:cubicBezTo>
                    <a:pt x="53" y="150"/>
                    <a:pt x="53" y="150"/>
                    <a:pt x="53" y="150"/>
                  </a:cubicBezTo>
                  <a:cubicBezTo>
                    <a:pt x="78" y="150"/>
                    <a:pt x="78" y="150"/>
                    <a:pt x="78" y="150"/>
                  </a:cubicBezTo>
                  <a:lnTo>
                    <a:pt x="78" y="156"/>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29" name="CustomShape 24"/>
            <p:cNvSpPr/>
            <p:nvPr/>
          </p:nvSpPr>
          <p:spPr>
            <a:xfrm>
              <a:off x="8685360" y="5294880"/>
              <a:ext cx="36720" cy="90360"/>
            </a:xfrm>
            <a:custGeom>
              <a:avLst/>
              <a:gdLst>
                <a:gd name="textAreaLeft" fmla="*/ 0 w 36720"/>
                <a:gd name="textAreaRight" fmla="*/ 37800 w 36720"/>
                <a:gd name="textAreaTop" fmla="*/ 0 h 90360"/>
                <a:gd name="textAreaBottom" fmla="*/ 91440 h 90360"/>
              </a:gdLst>
              <a:ahLst/>
              <a:rect l="textAreaLeft" t="textAreaTop" r="textAreaRight" b="textAreaBottom"/>
              <a:pathLst>
                <a:path w="166" h="367">
                  <a:moveTo>
                    <a:pt x="0" y="367"/>
                  </a:moveTo>
                  <a:lnTo>
                    <a:pt x="0" y="353"/>
                  </a:lnTo>
                  <a:lnTo>
                    <a:pt x="45" y="353"/>
                  </a:lnTo>
                  <a:lnTo>
                    <a:pt x="45" y="14"/>
                  </a:lnTo>
                  <a:lnTo>
                    <a:pt x="3" y="14"/>
                  </a:lnTo>
                  <a:lnTo>
                    <a:pt x="3" y="0"/>
                  </a:lnTo>
                  <a:lnTo>
                    <a:pt x="125" y="0"/>
                  </a:lnTo>
                  <a:lnTo>
                    <a:pt x="125" y="353"/>
                  </a:lnTo>
                  <a:lnTo>
                    <a:pt x="166" y="353"/>
                  </a:lnTo>
                  <a:lnTo>
                    <a:pt x="166" y="367"/>
                  </a:lnTo>
                  <a:lnTo>
                    <a:pt x="0" y="367"/>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30" name="CustomShape 25"/>
            <p:cNvSpPr/>
            <p:nvPr/>
          </p:nvSpPr>
          <p:spPr>
            <a:xfrm>
              <a:off x="8748720" y="5292360"/>
              <a:ext cx="77040" cy="96840"/>
            </a:xfrm>
            <a:custGeom>
              <a:avLst/>
              <a:gdLst>
                <a:gd name="textAreaLeft" fmla="*/ 0 w 77040"/>
                <a:gd name="textAreaRight" fmla="*/ 78120 w 77040"/>
                <a:gd name="textAreaTop" fmla="*/ 0 h 96840"/>
                <a:gd name="textAreaBottom" fmla="*/ 97920 h 96840"/>
              </a:gdLst>
              <a:ahLst/>
              <a:rect l="textAreaLeft" t="textAreaTop" r="textAreaRight" b="textAreaBottom"/>
              <a:pathLst>
                <a:path w="134" h="165">
                  <a:moveTo>
                    <a:pt x="105" y="40"/>
                  </a:moveTo>
                  <a:cubicBezTo>
                    <a:pt x="97" y="16"/>
                    <a:pt x="89" y="6"/>
                    <a:pt x="67" y="6"/>
                  </a:cubicBezTo>
                  <a:cubicBezTo>
                    <a:pt x="48" y="6"/>
                    <a:pt x="23" y="13"/>
                    <a:pt x="21" y="33"/>
                  </a:cubicBezTo>
                  <a:cubicBezTo>
                    <a:pt x="20" y="50"/>
                    <a:pt x="42" y="57"/>
                    <a:pt x="62" y="63"/>
                  </a:cubicBezTo>
                  <a:cubicBezTo>
                    <a:pt x="95" y="72"/>
                    <a:pt x="134" y="82"/>
                    <a:pt x="133" y="113"/>
                  </a:cubicBezTo>
                  <a:cubicBezTo>
                    <a:pt x="132" y="143"/>
                    <a:pt x="102" y="165"/>
                    <a:pt x="62" y="164"/>
                  </a:cubicBezTo>
                  <a:cubicBezTo>
                    <a:pt x="39" y="164"/>
                    <a:pt x="13" y="156"/>
                    <a:pt x="4" y="151"/>
                  </a:cubicBezTo>
                  <a:cubicBezTo>
                    <a:pt x="4" y="100"/>
                    <a:pt x="4" y="100"/>
                    <a:pt x="4" y="100"/>
                  </a:cubicBezTo>
                  <a:cubicBezTo>
                    <a:pt x="12" y="100"/>
                    <a:pt x="12" y="100"/>
                    <a:pt x="12" y="100"/>
                  </a:cubicBezTo>
                  <a:cubicBezTo>
                    <a:pt x="21" y="125"/>
                    <a:pt x="21" y="125"/>
                    <a:pt x="21" y="125"/>
                  </a:cubicBezTo>
                  <a:cubicBezTo>
                    <a:pt x="30" y="154"/>
                    <a:pt x="42" y="155"/>
                    <a:pt x="59" y="156"/>
                  </a:cubicBezTo>
                  <a:cubicBezTo>
                    <a:pt x="84" y="158"/>
                    <a:pt x="112" y="148"/>
                    <a:pt x="114" y="128"/>
                  </a:cubicBezTo>
                  <a:cubicBezTo>
                    <a:pt x="117" y="104"/>
                    <a:pt x="77" y="97"/>
                    <a:pt x="52" y="90"/>
                  </a:cubicBezTo>
                  <a:cubicBezTo>
                    <a:pt x="35" y="84"/>
                    <a:pt x="0" y="75"/>
                    <a:pt x="0" y="45"/>
                  </a:cubicBezTo>
                  <a:cubicBezTo>
                    <a:pt x="0" y="11"/>
                    <a:pt x="45" y="0"/>
                    <a:pt x="69" y="0"/>
                  </a:cubicBezTo>
                  <a:cubicBezTo>
                    <a:pt x="88" y="0"/>
                    <a:pt x="111" y="6"/>
                    <a:pt x="119" y="10"/>
                  </a:cubicBezTo>
                  <a:cubicBezTo>
                    <a:pt x="119" y="57"/>
                    <a:pt x="119" y="57"/>
                    <a:pt x="119" y="57"/>
                  </a:cubicBezTo>
                  <a:cubicBezTo>
                    <a:pt x="111" y="57"/>
                    <a:pt x="111" y="57"/>
                    <a:pt x="111" y="57"/>
                  </a:cubicBezTo>
                  <a:lnTo>
                    <a:pt x="105" y="4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31" name="CustomShape 26"/>
            <p:cNvSpPr/>
            <p:nvPr/>
          </p:nvSpPr>
          <p:spPr>
            <a:xfrm>
              <a:off x="8810280" y="5249520"/>
              <a:ext cx="122400" cy="137520"/>
            </a:xfrm>
            <a:custGeom>
              <a:avLst/>
              <a:gdLst>
                <a:gd name="textAreaLeft" fmla="*/ 0 w 122400"/>
                <a:gd name="textAreaRight" fmla="*/ 123480 w 122400"/>
                <a:gd name="textAreaTop" fmla="*/ 0 h 137520"/>
                <a:gd name="textAreaBottom" fmla="*/ 138600 h 137520"/>
              </a:gdLst>
              <a:ahLst/>
              <a:rect l="textAreaLeft" t="textAreaTop" r="textAreaRight" b="textAreaBottom"/>
              <a:pathLst>
                <a:path w="205" h="228">
                  <a:moveTo>
                    <a:pt x="122" y="228"/>
                  </a:moveTo>
                  <a:cubicBezTo>
                    <a:pt x="115" y="228"/>
                    <a:pt x="110" y="227"/>
                    <a:pt x="104" y="227"/>
                  </a:cubicBezTo>
                  <a:cubicBezTo>
                    <a:pt x="98" y="227"/>
                    <a:pt x="92" y="228"/>
                    <a:pt x="87" y="228"/>
                  </a:cubicBezTo>
                  <a:cubicBezTo>
                    <a:pt x="87" y="16"/>
                    <a:pt x="87" y="16"/>
                    <a:pt x="87" y="16"/>
                  </a:cubicBezTo>
                  <a:cubicBezTo>
                    <a:pt x="47" y="16"/>
                    <a:pt x="22" y="18"/>
                    <a:pt x="0" y="20"/>
                  </a:cubicBezTo>
                  <a:cubicBezTo>
                    <a:pt x="0" y="17"/>
                    <a:pt x="1" y="13"/>
                    <a:pt x="1" y="10"/>
                  </a:cubicBezTo>
                  <a:cubicBezTo>
                    <a:pt x="1" y="7"/>
                    <a:pt x="0" y="4"/>
                    <a:pt x="0" y="0"/>
                  </a:cubicBezTo>
                  <a:cubicBezTo>
                    <a:pt x="205" y="0"/>
                    <a:pt x="205" y="0"/>
                    <a:pt x="205" y="0"/>
                  </a:cubicBezTo>
                  <a:cubicBezTo>
                    <a:pt x="205" y="4"/>
                    <a:pt x="204" y="7"/>
                    <a:pt x="204" y="10"/>
                  </a:cubicBezTo>
                  <a:cubicBezTo>
                    <a:pt x="204" y="13"/>
                    <a:pt x="205" y="17"/>
                    <a:pt x="205" y="20"/>
                  </a:cubicBezTo>
                  <a:cubicBezTo>
                    <a:pt x="185" y="18"/>
                    <a:pt x="157" y="16"/>
                    <a:pt x="122" y="16"/>
                  </a:cubicBezTo>
                  <a:lnTo>
                    <a:pt x="122" y="228"/>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32" name="CustomShape 27"/>
            <p:cNvSpPr/>
            <p:nvPr/>
          </p:nvSpPr>
          <p:spPr>
            <a:xfrm>
              <a:off x="8917200" y="5291640"/>
              <a:ext cx="86760" cy="96840"/>
            </a:xfrm>
            <a:custGeom>
              <a:avLst/>
              <a:gdLst>
                <a:gd name="textAreaLeft" fmla="*/ 0 w 86760"/>
                <a:gd name="textAreaRight" fmla="*/ 87840 w 86760"/>
                <a:gd name="textAreaTop" fmla="*/ 0 h 96840"/>
                <a:gd name="textAreaBottom" fmla="*/ 97920 h 96840"/>
              </a:gdLst>
              <a:ahLst/>
              <a:rect l="textAreaLeft" t="textAreaTop" r="textAreaRight" b="textAreaBottom"/>
              <a:pathLst>
                <a:path w="149" h="165">
                  <a:moveTo>
                    <a:pt x="146" y="103"/>
                  </a:moveTo>
                  <a:cubicBezTo>
                    <a:pt x="138" y="103"/>
                    <a:pt x="138" y="103"/>
                    <a:pt x="138" y="103"/>
                  </a:cubicBezTo>
                  <a:cubicBezTo>
                    <a:pt x="138" y="107"/>
                    <a:pt x="138" y="107"/>
                    <a:pt x="138" y="107"/>
                  </a:cubicBezTo>
                  <a:cubicBezTo>
                    <a:pt x="135" y="128"/>
                    <a:pt x="118" y="159"/>
                    <a:pt x="84" y="157"/>
                  </a:cubicBezTo>
                  <a:cubicBezTo>
                    <a:pt x="47" y="155"/>
                    <a:pt x="38" y="123"/>
                    <a:pt x="38" y="85"/>
                  </a:cubicBezTo>
                  <a:cubicBezTo>
                    <a:pt x="38" y="67"/>
                    <a:pt x="38" y="67"/>
                    <a:pt x="38" y="67"/>
                  </a:cubicBezTo>
                  <a:cubicBezTo>
                    <a:pt x="146" y="67"/>
                    <a:pt x="146" y="67"/>
                    <a:pt x="146" y="67"/>
                  </a:cubicBezTo>
                  <a:cubicBezTo>
                    <a:pt x="149" y="34"/>
                    <a:pt x="122" y="0"/>
                    <a:pt x="79" y="0"/>
                  </a:cubicBezTo>
                  <a:cubicBezTo>
                    <a:pt x="35" y="1"/>
                    <a:pt x="5" y="37"/>
                    <a:pt x="2" y="81"/>
                  </a:cubicBezTo>
                  <a:cubicBezTo>
                    <a:pt x="0" y="129"/>
                    <a:pt x="35" y="165"/>
                    <a:pt x="82" y="165"/>
                  </a:cubicBezTo>
                  <a:cubicBezTo>
                    <a:pt x="118" y="164"/>
                    <a:pt x="143" y="137"/>
                    <a:pt x="146" y="108"/>
                  </a:cubicBezTo>
                  <a:lnTo>
                    <a:pt x="146" y="103"/>
                  </a:lnTo>
                  <a:close/>
                  <a:moveTo>
                    <a:pt x="42" y="41"/>
                  </a:moveTo>
                  <a:cubicBezTo>
                    <a:pt x="45" y="24"/>
                    <a:pt x="59" y="7"/>
                    <a:pt x="77" y="7"/>
                  </a:cubicBezTo>
                  <a:cubicBezTo>
                    <a:pt x="100" y="6"/>
                    <a:pt x="109" y="26"/>
                    <a:pt x="109" y="44"/>
                  </a:cubicBezTo>
                  <a:cubicBezTo>
                    <a:pt x="110" y="60"/>
                    <a:pt x="110" y="60"/>
                    <a:pt x="110" y="60"/>
                  </a:cubicBezTo>
                  <a:cubicBezTo>
                    <a:pt x="38" y="60"/>
                    <a:pt x="38" y="60"/>
                    <a:pt x="38" y="60"/>
                  </a:cubicBezTo>
                  <a:lnTo>
                    <a:pt x="42" y="41"/>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33" name="CustomShape 28"/>
            <p:cNvSpPr/>
            <p:nvPr/>
          </p:nvSpPr>
          <p:spPr>
            <a:xfrm>
              <a:off x="9025920" y="5290920"/>
              <a:ext cx="81000" cy="96840"/>
            </a:xfrm>
            <a:custGeom>
              <a:avLst/>
              <a:gdLst>
                <a:gd name="textAreaLeft" fmla="*/ 0 w 81000"/>
                <a:gd name="textAreaRight" fmla="*/ 82080 w 81000"/>
                <a:gd name="textAreaTop" fmla="*/ 0 h 96840"/>
                <a:gd name="textAreaBottom" fmla="*/ 97920 h 96840"/>
              </a:gdLst>
              <a:ahLst/>
              <a:rect l="textAreaLeft" t="textAreaTop" r="textAreaRight" b="textAreaBottom"/>
              <a:pathLst>
                <a:path w="140" h="165">
                  <a:moveTo>
                    <a:pt x="129" y="65"/>
                  </a:moveTo>
                  <a:cubicBezTo>
                    <a:pt x="125" y="52"/>
                    <a:pt x="125" y="52"/>
                    <a:pt x="125" y="52"/>
                  </a:cubicBezTo>
                  <a:cubicBezTo>
                    <a:pt x="115" y="21"/>
                    <a:pt x="104" y="7"/>
                    <a:pt x="84" y="6"/>
                  </a:cubicBezTo>
                  <a:cubicBezTo>
                    <a:pt x="43" y="6"/>
                    <a:pt x="36" y="51"/>
                    <a:pt x="37" y="85"/>
                  </a:cubicBezTo>
                  <a:cubicBezTo>
                    <a:pt x="38" y="116"/>
                    <a:pt x="41" y="156"/>
                    <a:pt x="85" y="157"/>
                  </a:cubicBezTo>
                  <a:cubicBezTo>
                    <a:pt x="110" y="157"/>
                    <a:pt x="126" y="137"/>
                    <a:pt x="131" y="115"/>
                  </a:cubicBezTo>
                  <a:cubicBezTo>
                    <a:pt x="133" y="104"/>
                    <a:pt x="133" y="104"/>
                    <a:pt x="133" y="104"/>
                  </a:cubicBezTo>
                  <a:cubicBezTo>
                    <a:pt x="140" y="104"/>
                    <a:pt x="140" y="104"/>
                    <a:pt x="140" y="104"/>
                  </a:cubicBezTo>
                  <a:cubicBezTo>
                    <a:pt x="139" y="111"/>
                    <a:pt x="139" y="111"/>
                    <a:pt x="139" y="111"/>
                  </a:cubicBezTo>
                  <a:cubicBezTo>
                    <a:pt x="133" y="153"/>
                    <a:pt x="106" y="165"/>
                    <a:pt x="76" y="165"/>
                  </a:cubicBezTo>
                  <a:cubicBezTo>
                    <a:pt x="27" y="165"/>
                    <a:pt x="0" y="122"/>
                    <a:pt x="0" y="82"/>
                  </a:cubicBezTo>
                  <a:cubicBezTo>
                    <a:pt x="0" y="41"/>
                    <a:pt x="32" y="2"/>
                    <a:pt x="82" y="0"/>
                  </a:cubicBezTo>
                  <a:cubicBezTo>
                    <a:pt x="95" y="0"/>
                    <a:pt x="117" y="1"/>
                    <a:pt x="137" y="10"/>
                  </a:cubicBezTo>
                  <a:cubicBezTo>
                    <a:pt x="137" y="65"/>
                    <a:pt x="137" y="65"/>
                    <a:pt x="137" y="65"/>
                  </a:cubicBezTo>
                  <a:lnTo>
                    <a:pt x="129" y="65"/>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34" name="CustomShape 29"/>
            <p:cNvSpPr/>
            <p:nvPr/>
          </p:nvSpPr>
          <p:spPr>
            <a:xfrm>
              <a:off x="9133200" y="5259960"/>
              <a:ext cx="98640" cy="125280"/>
            </a:xfrm>
            <a:custGeom>
              <a:avLst/>
              <a:gdLst>
                <a:gd name="textAreaLeft" fmla="*/ 0 w 98640"/>
                <a:gd name="textAreaRight" fmla="*/ 99720 w 98640"/>
                <a:gd name="textAreaTop" fmla="*/ 0 h 125280"/>
                <a:gd name="textAreaBottom" fmla="*/ 126360 h 125280"/>
              </a:gdLst>
              <a:ahLst/>
              <a:rect l="textAreaLeft" t="textAreaTop" r="textAreaRight" b="textAreaBottom"/>
              <a:pathLst>
                <a:path w="168" h="210">
                  <a:moveTo>
                    <a:pt x="94" y="210"/>
                  </a:moveTo>
                  <a:cubicBezTo>
                    <a:pt x="94" y="204"/>
                    <a:pt x="94" y="204"/>
                    <a:pt x="94" y="204"/>
                  </a:cubicBezTo>
                  <a:cubicBezTo>
                    <a:pt x="117" y="204"/>
                    <a:pt x="117" y="204"/>
                    <a:pt x="117" y="204"/>
                  </a:cubicBezTo>
                  <a:cubicBezTo>
                    <a:pt x="117" y="102"/>
                    <a:pt x="117" y="102"/>
                    <a:pt x="117" y="102"/>
                  </a:cubicBezTo>
                  <a:cubicBezTo>
                    <a:pt x="117" y="81"/>
                    <a:pt x="117" y="61"/>
                    <a:pt x="92" y="62"/>
                  </a:cubicBezTo>
                  <a:cubicBezTo>
                    <a:pt x="56" y="63"/>
                    <a:pt x="52" y="105"/>
                    <a:pt x="52" y="136"/>
                  </a:cubicBezTo>
                  <a:cubicBezTo>
                    <a:pt x="52" y="204"/>
                    <a:pt x="52" y="204"/>
                    <a:pt x="52" y="204"/>
                  </a:cubicBezTo>
                  <a:cubicBezTo>
                    <a:pt x="76" y="204"/>
                    <a:pt x="76" y="204"/>
                    <a:pt x="76" y="204"/>
                  </a:cubicBezTo>
                  <a:cubicBezTo>
                    <a:pt x="76" y="210"/>
                    <a:pt x="76" y="210"/>
                    <a:pt x="76" y="210"/>
                  </a:cubicBezTo>
                  <a:cubicBezTo>
                    <a:pt x="1" y="210"/>
                    <a:pt x="1" y="210"/>
                    <a:pt x="1" y="210"/>
                  </a:cubicBezTo>
                  <a:cubicBezTo>
                    <a:pt x="1" y="204"/>
                    <a:pt x="1" y="204"/>
                    <a:pt x="1" y="204"/>
                  </a:cubicBezTo>
                  <a:cubicBezTo>
                    <a:pt x="19" y="204"/>
                    <a:pt x="19" y="204"/>
                    <a:pt x="19" y="204"/>
                  </a:cubicBezTo>
                  <a:cubicBezTo>
                    <a:pt x="19" y="6"/>
                    <a:pt x="19" y="6"/>
                    <a:pt x="19" y="6"/>
                  </a:cubicBezTo>
                  <a:cubicBezTo>
                    <a:pt x="0" y="6"/>
                    <a:pt x="0" y="6"/>
                    <a:pt x="0" y="6"/>
                  </a:cubicBezTo>
                  <a:cubicBezTo>
                    <a:pt x="0" y="0"/>
                    <a:pt x="0" y="0"/>
                    <a:pt x="0" y="0"/>
                  </a:cubicBezTo>
                  <a:cubicBezTo>
                    <a:pt x="52" y="0"/>
                    <a:pt x="52" y="0"/>
                    <a:pt x="52" y="0"/>
                  </a:cubicBezTo>
                  <a:cubicBezTo>
                    <a:pt x="52" y="81"/>
                    <a:pt x="52" y="81"/>
                    <a:pt x="52" y="81"/>
                  </a:cubicBezTo>
                  <a:cubicBezTo>
                    <a:pt x="57" y="67"/>
                    <a:pt x="79" y="51"/>
                    <a:pt x="102" y="52"/>
                  </a:cubicBezTo>
                  <a:cubicBezTo>
                    <a:pt x="137" y="55"/>
                    <a:pt x="149" y="67"/>
                    <a:pt x="149" y="100"/>
                  </a:cubicBezTo>
                  <a:cubicBezTo>
                    <a:pt x="149" y="204"/>
                    <a:pt x="149" y="204"/>
                    <a:pt x="149" y="204"/>
                  </a:cubicBezTo>
                  <a:cubicBezTo>
                    <a:pt x="168" y="204"/>
                    <a:pt x="168" y="204"/>
                    <a:pt x="168" y="204"/>
                  </a:cubicBezTo>
                  <a:cubicBezTo>
                    <a:pt x="168" y="210"/>
                    <a:pt x="168" y="210"/>
                    <a:pt x="168" y="210"/>
                  </a:cubicBezTo>
                  <a:lnTo>
                    <a:pt x="94" y="210"/>
                  </a:lnTo>
                  <a:close/>
                </a:path>
              </a:pathLst>
            </a:custGeom>
            <a:solidFill>
              <a:srgbClr val="ffffff"/>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535" name="CustomShape 30"/>
            <p:cNvSpPr/>
            <p:nvPr/>
          </p:nvSpPr>
          <p:spPr>
            <a:xfrm>
              <a:off x="8692920" y="5250600"/>
              <a:ext cx="18360" cy="14040"/>
            </a:xfrm>
            <a:custGeom>
              <a:avLst/>
              <a:gdLst>
                <a:gd name="textAreaLeft" fmla="*/ 0 w 18360"/>
                <a:gd name="textAreaRight" fmla="*/ 19440 w 18360"/>
                <a:gd name="textAreaTop" fmla="*/ 0 h 14040"/>
                <a:gd name="textAreaBottom" fmla="*/ 15120 h 14040"/>
              </a:gdLst>
              <a:ahLst/>
              <a:rect l="textAreaLeft" t="textAreaTop" r="textAreaRight" b="textAreaBottom"/>
              <a:pathLst>
                <a:path w="42" h="35">
                  <a:moveTo>
                    <a:pt x="42" y="18"/>
                  </a:moveTo>
                  <a:cubicBezTo>
                    <a:pt x="42" y="28"/>
                    <a:pt x="32" y="35"/>
                    <a:pt x="21" y="35"/>
                  </a:cubicBezTo>
                  <a:cubicBezTo>
                    <a:pt x="10" y="35"/>
                    <a:pt x="0" y="27"/>
                    <a:pt x="0" y="18"/>
                  </a:cubicBezTo>
                  <a:cubicBezTo>
                    <a:pt x="0" y="9"/>
                    <a:pt x="9" y="0"/>
                    <a:pt x="20" y="0"/>
                  </a:cubicBezTo>
                  <a:cubicBezTo>
                    <a:pt x="32" y="0"/>
                    <a:pt x="42" y="8"/>
                    <a:pt x="42" y="18"/>
                  </a:cubicBezTo>
                </a:path>
              </a:pathLst>
            </a:custGeom>
            <a:solidFill>
              <a:srgbClr val="ffffff"/>
            </a:solidFill>
            <a:ln w="0">
              <a:noFill/>
            </a:ln>
          </p:spPr>
          <p:style>
            <a:lnRef idx="0"/>
            <a:fillRef idx="0"/>
            <a:effectRef idx="0"/>
            <a:fontRef idx="minor"/>
          </p:style>
          <p:txBody>
            <a:bodyPr lIns="90000" rIns="90000" tIns="-29880" bIns="-2988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536" name="Group 31"/>
          <p:cNvGrpSpPr/>
          <p:nvPr/>
        </p:nvGrpSpPr>
        <p:grpSpPr>
          <a:xfrm>
            <a:off x="331560" y="4603320"/>
            <a:ext cx="2532960" cy="900360"/>
            <a:chOff x="331560" y="4603320"/>
            <a:chExt cx="2532960" cy="900360"/>
          </a:xfrm>
        </p:grpSpPr>
        <p:sp>
          <p:nvSpPr>
            <p:cNvPr id="537" name="CustomShape 32"/>
            <p:cNvSpPr/>
            <p:nvPr/>
          </p:nvSpPr>
          <p:spPr>
            <a:xfrm rot="3584400">
              <a:off x="411480" y="4700160"/>
              <a:ext cx="300240" cy="289800"/>
            </a:xfrm>
            <a:custGeom>
              <a:avLst/>
              <a:gdLst>
                <a:gd name="textAreaLeft" fmla="*/ 0 w 300240"/>
                <a:gd name="textAreaRight" fmla="*/ 301320 w 300240"/>
                <a:gd name="textAreaTop" fmla="*/ 0 h 289800"/>
                <a:gd name="textAreaBottom" fmla="*/ 290880 h 28980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38" name="CustomShape 33"/>
            <p:cNvSpPr/>
            <p:nvPr/>
          </p:nvSpPr>
          <p:spPr>
            <a:xfrm rot="3584400">
              <a:off x="1300320" y="4696560"/>
              <a:ext cx="299520" cy="290520"/>
            </a:xfrm>
            <a:custGeom>
              <a:avLst/>
              <a:gdLst>
                <a:gd name="textAreaLeft" fmla="*/ 0 w 299520"/>
                <a:gd name="textAreaRight" fmla="*/ 300600 w 299520"/>
                <a:gd name="textAreaTop" fmla="*/ 0 h 290520"/>
                <a:gd name="textAreaBottom" fmla="*/ 291600 h 290520"/>
              </a:gdLst>
              <a:ahLst/>
              <a:rect l="textAreaLeft" t="textAreaTop" r="textAreaRight" b="textAreaBottom"/>
              <a:pathLst>
                <a:path w="908" h="880">
                  <a:moveTo>
                    <a:pt x="451" y="181"/>
                  </a:moveTo>
                  <a:cubicBezTo>
                    <a:pt x="384" y="194"/>
                    <a:pt x="331" y="209"/>
                    <a:pt x="286" y="287"/>
                  </a:cubicBezTo>
                  <a:cubicBezTo>
                    <a:pt x="228" y="385"/>
                    <a:pt x="264" y="512"/>
                    <a:pt x="375" y="577"/>
                  </a:cubicBezTo>
                  <a:cubicBezTo>
                    <a:pt x="488" y="643"/>
                    <a:pt x="614" y="614"/>
                    <a:pt x="674" y="511"/>
                  </a:cubicBezTo>
                  <a:cubicBezTo>
                    <a:pt x="721" y="430"/>
                    <a:pt x="712" y="367"/>
                    <a:pt x="677" y="287"/>
                  </a:cubicBezTo>
                  <a:cubicBezTo>
                    <a:pt x="860" y="249"/>
                    <a:pt x="860" y="249"/>
                    <a:pt x="860" y="249"/>
                  </a:cubicBezTo>
                  <a:cubicBezTo>
                    <a:pt x="908" y="363"/>
                    <a:pt x="903" y="491"/>
                    <a:pt x="827" y="621"/>
                  </a:cubicBezTo>
                  <a:cubicBezTo>
                    <a:pt x="708" y="825"/>
                    <a:pt x="470" y="880"/>
                    <a:pt x="267" y="762"/>
                  </a:cubicBezTo>
                  <a:cubicBezTo>
                    <a:pt x="66" y="644"/>
                    <a:pt x="0" y="404"/>
                    <a:pt x="118" y="201"/>
                  </a:cubicBezTo>
                  <a:cubicBezTo>
                    <a:pt x="192" y="76"/>
                    <a:pt x="289" y="21"/>
                    <a:pt x="401" y="0"/>
                  </a:cubicBezTo>
                  <a:lnTo>
                    <a:pt x="451" y="18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39" name="CustomShape 34"/>
            <p:cNvSpPr/>
            <p:nvPr/>
          </p:nvSpPr>
          <p:spPr>
            <a:xfrm rot="3584400">
              <a:off x="698760" y="4690800"/>
              <a:ext cx="311400" cy="309600"/>
            </a:xfrm>
            <a:custGeom>
              <a:avLst/>
              <a:gdLst>
                <a:gd name="textAreaLeft" fmla="*/ 0 w 311400"/>
                <a:gd name="textAreaRight" fmla="*/ 312480 w 311400"/>
                <a:gd name="textAreaTop" fmla="*/ 0 h 309600"/>
                <a:gd name="textAreaBottom" fmla="*/ 310680 h 3096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0" name="CustomShape 35"/>
            <p:cNvSpPr/>
            <p:nvPr/>
          </p:nvSpPr>
          <p:spPr>
            <a:xfrm rot="3584400">
              <a:off x="977400" y="467712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4">
                  <a:moveTo>
                    <a:pt x="1116" y="1531"/>
                  </a:moveTo>
                  <a:lnTo>
                    <a:pt x="1917" y="2001"/>
                  </a:lnTo>
                  <a:lnTo>
                    <a:pt x="1669" y="2424"/>
                  </a:lnTo>
                  <a:lnTo>
                    <a:pt x="0" y="1446"/>
                  </a:lnTo>
                  <a:lnTo>
                    <a:pt x="19" y="1418"/>
                  </a:lnTo>
                  <a:lnTo>
                    <a:pt x="1461" y="898"/>
                  </a:lnTo>
                  <a:lnTo>
                    <a:pt x="653" y="425"/>
                  </a:lnTo>
                  <a:lnTo>
                    <a:pt x="901" y="0"/>
                  </a:lnTo>
                  <a:lnTo>
                    <a:pt x="2569" y="976"/>
                  </a:lnTo>
                  <a:lnTo>
                    <a:pt x="2550" y="1009"/>
                  </a:lnTo>
                  <a:lnTo>
                    <a:pt x="1116" y="15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1" name="CustomShape 36"/>
            <p:cNvSpPr/>
            <p:nvPr/>
          </p:nvSpPr>
          <p:spPr>
            <a:xfrm rot="3584400">
              <a:off x="1550520" y="4695120"/>
              <a:ext cx="328680" cy="304560"/>
            </a:xfrm>
            <a:custGeom>
              <a:avLst/>
              <a:gdLst>
                <a:gd name="textAreaLeft" fmla="*/ 0 w 328680"/>
                <a:gd name="textAreaRight" fmla="*/ 329760 w 328680"/>
                <a:gd name="textAreaTop" fmla="*/ 0 h 304560"/>
                <a:gd name="textAreaBottom" fmla="*/ 305640 h 3045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2" name="CustomShape 37"/>
            <p:cNvSpPr/>
            <p:nvPr/>
          </p:nvSpPr>
          <p:spPr>
            <a:xfrm rot="3584400">
              <a:off x="1855800" y="4671000"/>
              <a:ext cx="299160" cy="247680"/>
            </a:xfrm>
            <a:custGeom>
              <a:avLst/>
              <a:gdLst>
                <a:gd name="textAreaLeft" fmla="*/ 0 w 299160"/>
                <a:gd name="textAreaRight" fmla="*/ 300240 w 299160"/>
                <a:gd name="textAreaTop" fmla="*/ 0 h 247680"/>
                <a:gd name="textAreaBottom" fmla="*/ 248760 h 247680"/>
              </a:gdLst>
              <a:ahLst/>
              <a:rect l="textAreaLeft" t="textAreaTop" r="textAreaRight" b="textAreaBottom"/>
              <a:pathLst>
                <a:path w="2141" h="1782">
                  <a:moveTo>
                    <a:pt x="661" y="449"/>
                  </a:moveTo>
                  <a:lnTo>
                    <a:pt x="1259" y="1257"/>
                  </a:lnTo>
                  <a:lnTo>
                    <a:pt x="262" y="1132"/>
                  </a:lnTo>
                  <a:lnTo>
                    <a:pt x="0" y="1578"/>
                  </a:lnTo>
                  <a:lnTo>
                    <a:pt x="2122" y="1782"/>
                  </a:lnTo>
                  <a:lnTo>
                    <a:pt x="2141" y="1751"/>
                  </a:lnTo>
                  <a:lnTo>
                    <a:pt x="924" y="0"/>
                  </a:lnTo>
                  <a:lnTo>
                    <a:pt x="661" y="449"/>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3" name="CustomShape 38"/>
            <p:cNvSpPr/>
            <p:nvPr/>
          </p:nvSpPr>
          <p:spPr>
            <a:xfrm rot="3584400">
              <a:off x="2080800" y="4693320"/>
              <a:ext cx="311040" cy="309240"/>
            </a:xfrm>
            <a:custGeom>
              <a:avLst/>
              <a:gdLst>
                <a:gd name="textAreaLeft" fmla="*/ 0 w 311040"/>
                <a:gd name="textAreaRight" fmla="*/ 312120 w 311040"/>
                <a:gd name="textAreaTop" fmla="*/ 0 h 309240"/>
                <a:gd name="textAreaBottom" fmla="*/ 310320 h 309240"/>
              </a:gdLst>
              <a:ahLst/>
              <a:rect l="textAreaLeft" t="textAreaTop" r="textAreaRight" b="textAreaBottom"/>
              <a:pathLst>
                <a:path w="942" h="937">
                  <a:moveTo>
                    <a:pt x="676" y="118"/>
                  </a:moveTo>
                  <a:cubicBezTo>
                    <a:pt x="475" y="0"/>
                    <a:pt x="231" y="64"/>
                    <a:pt x="115" y="261"/>
                  </a:cubicBezTo>
                  <a:cubicBezTo>
                    <a:pt x="0" y="459"/>
                    <a:pt x="66" y="701"/>
                    <a:pt x="266" y="818"/>
                  </a:cubicBezTo>
                  <a:cubicBezTo>
                    <a:pt x="469" y="937"/>
                    <a:pt x="711" y="875"/>
                    <a:pt x="827" y="677"/>
                  </a:cubicBezTo>
                  <a:cubicBezTo>
                    <a:pt x="942" y="480"/>
                    <a:pt x="879" y="236"/>
                    <a:pt x="676" y="118"/>
                  </a:cubicBezTo>
                  <a:close/>
                  <a:moveTo>
                    <a:pt x="665" y="581"/>
                  </a:moveTo>
                  <a:cubicBezTo>
                    <a:pt x="603" y="686"/>
                    <a:pt x="481" y="695"/>
                    <a:pt x="375" y="634"/>
                  </a:cubicBezTo>
                  <a:cubicBezTo>
                    <a:pt x="268" y="571"/>
                    <a:pt x="217" y="460"/>
                    <a:pt x="278" y="355"/>
                  </a:cubicBezTo>
                  <a:cubicBezTo>
                    <a:pt x="340" y="250"/>
                    <a:pt x="461" y="241"/>
                    <a:pt x="568" y="304"/>
                  </a:cubicBezTo>
                  <a:cubicBezTo>
                    <a:pt x="673" y="366"/>
                    <a:pt x="726" y="476"/>
                    <a:pt x="665" y="581"/>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4" name="CustomShape 39"/>
            <p:cNvSpPr/>
            <p:nvPr/>
          </p:nvSpPr>
          <p:spPr>
            <a:xfrm rot="3584400">
              <a:off x="2321280" y="4754160"/>
              <a:ext cx="261000" cy="190080"/>
            </a:xfrm>
            <a:custGeom>
              <a:avLst/>
              <a:gdLst>
                <a:gd name="textAreaLeft" fmla="*/ 0 w 261000"/>
                <a:gd name="textAreaRight" fmla="*/ 262080 w 261000"/>
                <a:gd name="textAreaTop" fmla="*/ 0 h 190080"/>
                <a:gd name="textAreaBottom" fmla="*/ 191160 h 190080"/>
              </a:gdLst>
              <a:ahLst/>
              <a:rect l="textAreaLeft" t="textAreaTop" r="textAreaRight" b="textAreaBottom"/>
              <a:pathLst>
                <a:path w="1876" h="1378">
                  <a:moveTo>
                    <a:pt x="0" y="423"/>
                  </a:moveTo>
                  <a:lnTo>
                    <a:pt x="1628" y="1378"/>
                  </a:lnTo>
                  <a:lnTo>
                    <a:pt x="1876" y="955"/>
                  </a:lnTo>
                  <a:lnTo>
                    <a:pt x="245" y="0"/>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5" name="CustomShape 40"/>
            <p:cNvSpPr/>
            <p:nvPr/>
          </p:nvSpPr>
          <p:spPr>
            <a:xfrm rot="3584400">
              <a:off x="2476800" y="4703040"/>
              <a:ext cx="341640" cy="302400"/>
            </a:xfrm>
            <a:custGeom>
              <a:avLst/>
              <a:gdLst>
                <a:gd name="textAreaLeft" fmla="*/ 0 w 341640"/>
                <a:gd name="textAreaRight" fmla="*/ 342720 w 341640"/>
                <a:gd name="textAreaTop" fmla="*/ 0 h 302400"/>
                <a:gd name="textAreaBottom" fmla="*/ 303480 h 302400"/>
              </a:gdLst>
              <a:ahLst/>
              <a:rect l="textAreaLeft" t="textAreaTop" r="textAreaRight" b="textAreaBottom"/>
              <a:pathLst>
                <a:path w="1030" h="915">
                  <a:moveTo>
                    <a:pt x="911" y="537"/>
                  </a:moveTo>
                  <a:cubicBezTo>
                    <a:pt x="1030" y="333"/>
                    <a:pt x="1030" y="333"/>
                    <a:pt x="1030" y="333"/>
                  </a:cubicBezTo>
                  <a:cubicBezTo>
                    <a:pt x="698" y="351"/>
                    <a:pt x="698" y="351"/>
                    <a:pt x="698" y="351"/>
                  </a:cubicBezTo>
                  <a:cubicBezTo>
                    <a:pt x="709" y="243"/>
                    <a:pt x="661" y="145"/>
                    <a:pt x="555" y="84"/>
                  </a:cubicBezTo>
                  <a:cubicBezTo>
                    <a:pt x="412" y="0"/>
                    <a:pt x="259" y="70"/>
                    <a:pt x="171" y="220"/>
                  </a:cubicBezTo>
                  <a:cubicBezTo>
                    <a:pt x="0" y="512"/>
                    <a:pt x="0" y="512"/>
                    <a:pt x="0" y="512"/>
                  </a:cubicBezTo>
                  <a:cubicBezTo>
                    <a:pt x="690" y="915"/>
                    <a:pt x="690" y="915"/>
                    <a:pt x="690" y="915"/>
                  </a:cubicBezTo>
                  <a:cubicBezTo>
                    <a:pt x="794" y="736"/>
                    <a:pt x="794" y="736"/>
                    <a:pt x="794" y="736"/>
                  </a:cubicBezTo>
                  <a:cubicBezTo>
                    <a:pt x="581" y="611"/>
                    <a:pt x="581" y="611"/>
                    <a:pt x="581" y="611"/>
                  </a:cubicBezTo>
                  <a:cubicBezTo>
                    <a:pt x="619" y="546"/>
                    <a:pt x="619" y="546"/>
                    <a:pt x="619" y="546"/>
                  </a:cubicBezTo>
                  <a:lnTo>
                    <a:pt x="911" y="537"/>
                  </a:lnTo>
                  <a:close/>
                  <a:moveTo>
                    <a:pt x="482" y="422"/>
                  </a:moveTo>
                  <a:cubicBezTo>
                    <a:pt x="425" y="520"/>
                    <a:pt x="425" y="520"/>
                    <a:pt x="425" y="520"/>
                  </a:cubicBezTo>
                  <a:cubicBezTo>
                    <a:pt x="262" y="425"/>
                    <a:pt x="262" y="425"/>
                    <a:pt x="262" y="425"/>
                  </a:cubicBezTo>
                  <a:cubicBezTo>
                    <a:pt x="319" y="327"/>
                    <a:pt x="319" y="327"/>
                    <a:pt x="319" y="327"/>
                  </a:cubicBezTo>
                  <a:cubicBezTo>
                    <a:pt x="365" y="250"/>
                    <a:pt x="413" y="241"/>
                    <a:pt x="457" y="266"/>
                  </a:cubicBezTo>
                  <a:cubicBezTo>
                    <a:pt x="516" y="301"/>
                    <a:pt x="521" y="355"/>
                    <a:pt x="482" y="422"/>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6" name="CustomShape 41"/>
            <p:cNvSpPr/>
            <p:nvPr/>
          </p:nvSpPr>
          <p:spPr>
            <a:xfrm rot="3584400">
              <a:off x="392040" y="5079960"/>
              <a:ext cx="319320" cy="324360"/>
            </a:xfrm>
            <a:custGeom>
              <a:avLst/>
              <a:gdLst>
                <a:gd name="textAreaLeft" fmla="*/ 0 w 319320"/>
                <a:gd name="textAreaRight" fmla="*/ 320400 w 319320"/>
                <a:gd name="textAreaTop" fmla="*/ 0 h 324360"/>
                <a:gd name="textAreaBottom" fmla="*/ 325440 h 324360"/>
              </a:gdLst>
              <a:ahLst/>
              <a:rect l="textAreaLeft" t="textAreaTop" r="textAreaRight" b="textAreaBottom"/>
              <a:pathLst>
                <a:path w="966" h="980">
                  <a:moveTo>
                    <a:pt x="705" y="153"/>
                  </a:moveTo>
                  <a:cubicBezTo>
                    <a:pt x="444" y="0"/>
                    <a:pt x="254" y="142"/>
                    <a:pt x="146" y="327"/>
                  </a:cubicBezTo>
                  <a:cubicBezTo>
                    <a:pt x="0" y="576"/>
                    <a:pt x="0" y="576"/>
                    <a:pt x="0" y="576"/>
                  </a:cubicBezTo>
                  <a:cubicBezTo>
                    <a:pt x="690" y="980"/>
                    <a:pt x="690" y="980"/>
                    <a:pt x="690" y="980"/>
                  </a:cubicBezTo>
                  <a:cubicBezTo>
                    <a:pt x="835" y="731"/>
                    <a:pt x="835" y="731"/>
                    <a:pt x="835" y="731"/>
                  </a:cubicBezTo>
                  <a:cubicBezTo>
                    <a:pt x="944" y="545"/>
                    <a:pt x="966" y="306"/>
                    <a:pt x="705" y="153"/>
                  </a:cubicBezTo>
                  <a:close/>
                  <a:moveTo>
                    <a:pt x="665" y="660"/>
                  </a:moveTo>
                  <a:cubicBezTo>
                    <a:pt x="637" y="709"/>
                    <a:pt x="637" y="709"/>
                    <a:pt x="637" y="709"/>
                  </a:cubicBezTo>
                  <a:cubicBezTo>
                    <a:pt x="262" y="489"/>
                    <a:pt x="262" y="489"/>
                    <a:pt x="262" y="489"/>
                  </a:cubicBezTo>
                  <a:cubicBezTo>
                    <a:pt x="290" y="442"/>
                    <a:pt x="290" y="442"/>
                    <a:pt x="290" y="442"/>
                  </a:cubicBezTo>
                  <a:cubicBezTo>
                    <a:pt x="377" y="294"/>
                    <a:pt x="478" y="262"/>
                    <a:pt x="599" y="333"/>
                  </a:cubicBezTo>
                  <a:cubicBezTo>
                    <a:pt x="726" y="407"/>
                    <a:pt x="751" y="513"/>
                    <a:pt x="665" y="660"/>
                  </a:cubicBez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7" name="CustomShape 42"/>
            <p:cNvSpPr/>
            <p:nvPr/>
          </p:nvSpPr>
          <p:spPr>
            <a:xfrm rot="3584400">
              <a:off x="668880" y="5099760"/>
              <a:ext cx="329040" cy="305280"/>
            </a:xfrm>
            <a:custGeom>
              <a:avLst/>
              <a:gdLst>
                <a:gd name="textAreaLeft" fmla="*/ 0 w 329040"/>
                <a:gd name="textAreaRight" fmla="*/ 330120 w 329040"/>
                <a:gd name="textAreaTop" fmla="*/ 0 h 305280"/>
                <a:gd name="textAreaBottom" fmla="*/ 306360 h 305280"/>
              </a:gdLst>
              <a:ahLst/>
              <a:rect l="textAreaLeft" t="textAreaTop" r="textAreaRight" b="textAreaBottom"/>
              <a:pathLst>
                <a:path w="2349" h="2181">
                  <a:moveTo>
                    <a:pt x="0" y="1228"/>
                  </a:moveTo>
                  <a:lnTo>
                    <a:pt x="719" y="0"/>
                  </a:lnTo>
                  <a:lnTo>
                    <a:pt x="1090" y="217"/>
                  </a:lnTo>
                  <a:lnTo>
                    <a:pt x="636" y="994"/>
                  </a:lnTo>
                  <a:lnTo>
                    <a:pt x="887" y="1139"/>
                  </a:lnTo>
                  <a:lnTo>
                    <a:pt x="1317" y="404"/>
                  </a:lnTo>
                  <a:lnTo>
                    <a:pt x="1674" y="612"/>
                  </a:lnTo>
                  <a:lnTo>
                    <a:pt x="1244" y="1349"/>
                  </a:lnTo>
                  <a:lnTo>
                    <a:pt x="1522" y="1512"/>
                  </a:lnTo>
                  <a:lnTo>
                    <a:pt x="1976" y="737"/>
                  </a:lnTo>
                  <a:lnTo>
                    <a:pt x="2349" y="954"/>
                  </a:lnTo>
                  <a:lnTo>
                    <a:pt x="1631" y="2181"/>
                  </a:lnTo>
                  <a:lnTo>
                    <a:pt x="0" y="122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8" name="CustomShape 43"/>
            <p:cNvSpPr/>
            <p:nvPr/>
          </p:nvSpPr>
          <p:spPr>
            <a:xfrm rot="3584400">
              <a:off x="940320" y="5063040"/>
              <a:ext cx="371880" cy="371880"/>
            </a:xfrm>
            <a:custGeom>
              <a:avLst/>
              <a:gdLst>
                <a:gd name="textAreaLeft" fmla="*/ 0 w 371880"/>
                <a:gd name="textAreaRight" fmla="*/ 372960 w 371880"/>
                <a:gd name="textAreaTop" fmla="*/ 0 h 371880"/>
                <a:gd name="textAreaBottom" fmla="*/ 372960 h 371880"/>
              </a:gdLst>
              <a:ahLst/>
              <a:rect l="textAreaLeft" t="textAreaTop" r="textAreaRight" b="textAreaBottom"/>
              <a:pathLst>
                <a:path w="2647" h="2647">
                  <a:moveTo>
                    <a:pt x="1239" y="1827"/>
                  </a:moveTo>
                  <a:lnTo>
                    <a:pt x="1917" y="2224"/>
                  </a:lnTo>
                  <a:lnTo>
                    <a:pt x="1671" y="2647"/>
                  </a:lnTo>
                  <a:lnTo>
                    <a:pt x="0" y="1671"/>
                  </a:lnTo>
                  <a:lnTo>
                    <a:pt x="19" y="1638"/>
                  </a:lnTo>
                  <a:lnTo>
                    <a:pt x="1376" y="1354"/>
                  </a:lnTo>
                  <a:lnTo>
                    <a:pt x="957" y="33"/>
                  </a:lnTo>
                  <a:lnTo>
                    <a:pt x="979" y="0"/>
                  </a:lnTo>
                  <a:lnTo>
                    <a:pt x="2647" y="979"/>
                  </a:lnTo>
                  <a:lnTo>
                    <a:pt x="2399" y="1402"/>
                  </a:lnTo>
                  <a:lnTo>
                    <a:pt x="1721" y="1005"/>
                  </a:lnTo>
                  <a:lnTo>
                    <a:pt x="1940" y="1659"/>
                  </a:lnTo>
                  <a:lnTo>
                    <a:pt x="1922" y="1692"/>
                  </a:lnTo>
                  <a:lnTo>
                    <a:pt x="1239" y="1827"/>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49" name="CustomShape 44"/>
            <p:cNvSpPr/>
            <p:nvPr/>
          </p:nvSpPr>
          <p:spPr>
            <a:xfrm rot="3584400">
              <a:off x="1509120" y="5159160"/>
              <a:ext cx="261000" cy="189000"/>
            </a:xfrm>
            <a:custGeom>
              <a:avLst/>
              <a:gdLst>
                <a:gd name="textAreaLeft" fmla="*/ 0 w 261000"/>
                <a:gd name="textAreaRight" fmla="*/ 262080 w 261000"/>
                <a:gd name="textAreaTop" fmla="*/ 0 h 189000"/>
                <a:gd name="textAreaBottom" fmla="*/ 190080 h 189000"/>
              </a:gdLst>
              <a:ahLst/>
              <a:rect l="textAreaLeft" t="textAreaTop" r="textAreaRight" b="textAreaBottom"/>
              <a:pathLst>
                <a:path w="1877" h="1375">
                  <a:moveTo>
                    <a:pt x="0" y="423"/>
                  </a:moveTo>
                  <a:lnTo>
                    <a:pt x="246" y="0"/>
                  </a:lnTo>
                  <a:lnTo>
                    <a:pt x="1877" y="952"/>
                  </a:lnTo>
                  <a:lnTo>
                    <a:pt x="1628" y="1375"/>
                  </a:lnTo>
                  <a:lnTo>
                    <a:pt x="0" y="42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50" name="CustomShape 45"/>
            <p:cNvSpPr/>
            <p:nvPr/>
          </p:nvSpPr>
          <p:spPr>
            <a:xfrm rot="3584400">
              <a:off x="1249920" y="5181480"/>
              <a:ext cx="301680" cy="253080"/>
            </a:xfrm>
            <a:custGeom>
              <a:avLst/>
              <a:gdLst>
                <a:gd name="textAreaLeft" fmla="*/ 0 w 301680"/>
                <a:gd name="textAreaRight" fmla="*/ 302760 w 301680"/>
                <a:gd name="textAreaTop" fmla="*/ 0 h 253080"/>
                <a:gd name="textAreaBottom" fmla="*/ 254160 h 253080"/>
              </a:gdLst>
              <a:ahLst/>
              <a:rect l="textAreaLeft" t="textAreaTop" r="textAreaRight" b="textAreaBottom"/>
              <a:pathLst>
                <a:path w="2162" h="1820">
                  <a:moveTo>
                    <a:pt x="19" y="0"/>
                  </a:moveTo>
                  <a:lnTo>
                    <a:pt x="0" y="33"/>
                  </a:lnTo>
                  <a:lnTo>
                    <a:pt x="1196" y="1820"/>
                  </a:lnTo>
                  <a:lnTo>
                    <a:pt x="1437" y="1406"/>
                  </a:lnTo>
                  <a:lnTo>
                    <a:pt x="1259" y="1156"/>
                  </a:lnTo>
                  <a:lnTo>
                    <a:pt x="1611" y="553"/>
                  </a:lnTo>
                  <a:lnTo>
                    <a:pt x="1916" y="586"/>
                  </a:lnTo>
                  <a:lnTo>
                    <a:pt x="2162" y="166"/>
                  </a:lnTo>
                  <a:lnTo>
                    <a:pt x="19" y="0"/>
                  </a:lnTo>
                  <a:close/>
                  <a:moveTo>
                    <a:pt x="997" y="804"/>
                  </a:moveTo>
                  <a:lnTo>
                    <a:pt x="754" y="454"/>
                  </a:lnTo>
                  <a:lnTo>
                    <a:pt x="1174" y="499"/>
                  </a:lnTo>
                  <a:lnTo>
                    <a:pt x="997" y="8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51" name="CustomShape 46"/>
            <p:cNvSpPr/>
            <p:nvPr/>
          </p:nvSpPr>
          <p:spPr>
            <a:xfrm rot="3584400">
              <a:off x="1671840" y="5084280"/>
              <a:ext cx="360360" cy="339840"/>
            </a:xfrm>
            <a:custGeom>
              <a:avLst/>
              <a:gdLst>
                <a:gd name="textAreaLeft" fmla="*/ 0 w 360360"/>
                <a:gd name="textAreaRight" fmla="*/ 361440 w 360360"/>
                <a:gd name="textAreaTop" fmla="*/ 0 h 339840"/>
                <a:gd name="textAreaBottom" fmla="*/ 340920 h 339840"/>
              </a:gdLst>
              <a:ahLst/>
              <a:rect l="textAreaLeft" t="textAreaTop" r="textAreaRight" b="textAreaBottom"/>
              <a:pathLst>
                <a:path w="2569" h="2425">
                  <a:moveTo>
                    <a:pt x="1113" y="1532"/>
                  </a:moveTo>
                  <a:lnTo>
                    <a:pt x="1915" y="2002"/>
                  </a:lnTo>
                  <a:lnTo>
                    <a:pt x="1669" y="2425"/>
                  </a:lnTo>
                  <a:lnTo>
                    <a:pt x="0" y="1447"/>
                  </a:lnTo>
                  <a:lnTo>
                    <a:pt x="17" y="1418"/>
                  </a:lnTo>
                  <a:lnTo>
                    <a:pt x="1458" y="898"/>
                  </a:lnTo>
                  <a:lnTo>
                    <a:pt x="650" y="426"/>
                  </a:lnTo>
                  <a:lnTo>
                    <a:pt x="898" y="0"/>
                  </a:lnTo>
                  <a:lnTo>
                    <a:pt x="2569" y="976"/>
                  </a:lnTo>
                  <a:lnTo>
                    <a:pt x="2550" y="1007"/>
                  </a:lnTo>
                  <a:lnTo>
                    <a:pt x="1113" y="1532"/>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552" name="Group 47"/>
          <p:cNvGrpSpPr/>
          <p:nvPr/>
        </p:nvGrpSpPr>
        <p:grpSpPr>
          <a:xfrm>
            <a:off x="393840" y="3925800"/>
            <a:ext cx="984960" cy="706680"/>
            <a:chOff x="393840" y="3925800"/>
            <a:chExt cx="984960" cy="706680"/>
          </a:xfrm>
        </p:grpSpPr>
        <p:grpSp>
          <p:nvGrpSpPr>
            <p:cNvPr id="553" name="Group 48"/>
            <p:cNvGrpSpPr/>
            <p:nvPr/>
          </p:nvGrpSpPr>
          <p:grpSpPr>
            <a:xfrm>
              <a:off x="403560" y="3934080"/>
              <a:ext cx="487800" cy="349200"/>
              <a:chOff x="403560" y="3934080"/>
              <a:chExt cx="487800" cy="349200"/>
            </a:xfrm>
          </p:grpSpPr>
          <p:sp>
            <p:nvSpPr>
              <p:cNvPr id="554" name="CustomShape 49"/>
              <p:cNvSpPr/>
              <p:nvPr/>
            </p:nvSpPr>
            <p:spPr>
              <a:xfrm rot="3584400">
                <a:off x="416880" y="4078800"/>
                <a:ext cx="123120" cy="102240"/>
              </a:xfrm>
              <a:custGeom>
                <a:avLst/>
                <a:gdLst>
                  <a:gd name="textAreaLeft" fmla="*/ 0 w 123120"/>
                  <a:gd name="textAreaRight" fmla="*/ 124200 w 123120"/>
                  <a:gd name="textAreaTop" fmla="*/ 0 h 102240"/>
                  <a:gd name="textAreaBottom" fmla="*/ 103320 h 102240"/>
                </a:gdLst>
                <a:ahLst/>
                <a:rect l="textAreaLeft" t="textAreaTop" r="textAreaRight" b="textAreaBottom"/>
                <a:pathLst>
                  <a:path w="914" h="768">
                    <a:moveTo>
                      <a:pt x="914" y="69"/>
                    </a:moveTo>
                    <a:lnTo>
                      <a:pt x="810" y="246"/>
                    </a:lnTo>
                    <a:lnTo>
                      <a:pt x="680" y="234"/>
                    </a:lnTo>
                    <a:lnTo>
                      <a:pt x="532" y="487"/>
                    </a:lnTo>
                    <a:lnTo>
                      <a:pt x="607" y="593"/>
                    </a:lnTo>
                    <a:lnTo>
                      <a:pt x="506" y="768"/>
                    </a:lnTo>
                    <a:lnTo>
                      <a:pt x="0" y="12"/>
                    </a:lnTo>
                    <a:lnTo>
                      <a:pt x="9" y="0"/>
                    </a:lnTo>
                    <a:lnTo>
                      <a:pt x="914" y="69"/>
                    </a:lnTo>
                    <a:close/>
                    <a:moveTo>
                      <a:pt x="423" y="338"/>
                    </a:moveTo>
                    <a:lnTo>
                      <a:pt x="496" y="211"/>
                    </a:lnTo>
                    <a:lnTo>
                      <a:pt x="319" y="192"/>
                    </a:lnTo>
                    <a:lnTo>
                      <a:pt x="423" y="338"/>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55" name="CustomShape 50"/>
              <p:cNvSpPr/>
              <p:nvPr/>
            </p:nvSpPr>
            <p:spPr>
              <a:xfrm rot="3584400">
                <a:off x="589320" y="3962160"/>
                <a:ext cx="233640" cy="292320"/>
              </a:xfrm>
              <a:custGeom>
                <a:avLst/>
                <a:gdLst>
                  <a:gd name="textAreaLeft" fmla="*/ 0 w 233640"/>
                  <a:gd name="textAreaRight" fmla="*/ 234720 w 233640"/>
                  <a:gd name="textAreaTop" fmla="*/ 0 h 292320"/>
                  <a:gd name="textAreaBottom" fmla="*/ 293400 h 292320"/>
                </a:gdLst>
                <a:ahLst/>
                <a:rect l="textAreaLeft" t="textAreaTop" r="textAreaRight" b="textAreaBottom"/>
                <a:pathLst>
                  <a:path w="713" h="887">
                    <a:moveTo>
                      <a:pt x="261" y="731"/>
                    </a:moveTo>
                    <a:cubicBezTo>
                      <a:pt x="245" y="758"/>
                      <a:pt x="245" y="758"/>
                      <a:pt x="245" y="758"/>
                    </a:cubicBezTo>
                    <a:cubicBezTo>
                      <a:pt x="335" y="811"/>
                      <a:pt x="335" y="811"/>
                      <a:pt x="335" y="811"/>
                    </a:cubicBezTo>
                    <a:cubicBezTo>
                      <a:pt x="291" y="887"/>
                      <a:pt x="291" y="887"/>
                      <a:pt x="291" y="887"/>
                    </a:cubicBezTo>
                    <a:cubicBezTo>
                      <a:pt x="0" y="716"/>
                      <a:pt x="0" y="716"/>
                      <a:pt x="0" y="716"/>
                    </a:cubicBezTo>
                    <a:cubicBezTo>
                      <a:pt x="72" y="593"/>
                      <a:pt x="72" y="593"/>
                      <a:pt x="72" y="593"/>
                    </a:cubicBezTo>
                    <a:cubicBezTo>
                      <a:pt x="109" y="530"/>
                      <a:pt x="174" y="500"/>
                      <a:pt x="234" y="536"/>
                    </a:cubicBezTo>
                    <a:cubicBezTo>
                      <a:pt x="279" y="562"/>
                      <a:pt x="299" y="603"/>
                      <a:pt x="294" y="648"/>
                    </a:cubicBezTo>
                    <a:cubicBezTo>
                      <a:pt x="435" y="641"/>
                      <a:pt x="435" y="641"/>
                      <a:pt x="435" y="641"/>
                    </a:cubicBezTo>
                    <a:cubicBezTo>
                      <a:pt x="384" y="727"/>
                      <a:pt x="384" y="727"/>
                      <a:pt x="384" y="727"/>
                    </a:cubicBezTo>
                    <a:lnTo>
                      <a:pt x="261" y="731"/>
                    </a:lnTo>
                    <a:close/>
                    <a:moveTo>
                      <a:pt x="111" y="680"/>
                    </a:moveTo>
                    <a:cubicBezTo>
                      <a:pt x="179" y="720"/>
                      <a:pt x="179" y="720"/>
                      <a:pt x="179" y="720"/>
                    </a:cubicBezTo>
                    <a:cubicBezTo>
                      <a:pt x="203" y="678"/>
                      <a:pt x="203" y="678"/>
                      <a:pt x="203" y="678"/>
                    </a:cubicBezTo>
                    <a:cubicBezTo>
                      <a:pt x="220" y="650"/>
                      <a:pt x="218" y="627"/>
                      <a:pt x="193" y="613"/>
                    </a:cubicBezTo>
                    <a:cubicBezTo>
                      <a:pt x="174" y="602"/>
                      <a:pt x="154" y="606"/>
                      <a:pt x="135" y="638"/>
                    </a:cubicBezTo>
                    <a:lnTo>
                      <a:pt x="111" y="680"/>
                    </a:lnTo>
                    <a:close/>
                    <a:moveTo>
                      <a:pt x="296" y="209"/>
                    </a:moveTo>
                    <a:cubicBezTo>
                      <a:pt x="363" y="248"/>
                      <a:pt x="363" y="248"/>
                      <a:pt x="363" y="248"/>
                    </a:cubicBezTo>
                    <a:cubicBezTo>
                      <a:pt x="317" y="327"/>
                      <a:pt x="317" y="327"/>
                      <a:pt x="317" y="327"/>
                    </a:cubicBezTo>
                    <a:cubicBezTo>
                      <a:pt x="541" y="459"/>
                      <a:pt x="541" y="459"/>
                      <a:pt x="541" y="459"/>
                    </a:cubicBezTo>
                    <a:cubicBezTo>
                      <a:pt x="497" y="535"/>
                      <a:pt x="497" y="535"/>
                      <a:pt x="497" y="535"/>
                    </a:cubicBezTo>
                    <a:cubicBezTo>
                      <a:pt x="272" y="403"/>
                      <a:pt x="272" y="403"/>
                      <a:pt x="272" y="403"/>
                    </a:cubicBezTo>
                    <a:cubicBezTo>
                      <a:pt x="226" y="482"/>
                      <a:pt x="226" y="482"/>
                      <a:pt x="226" y="482"/>
                    </a:cubicBezTo>
                    <a:cubicBezTo>
                      <a:pt x="160" y="443"/>
                      <a:pt x="160" y="443"/>
                      <a:pt x="160" y="443"/>
                    </a:cubicBezTo>
                    <a:lnTo>
                      <a:pt x="296" y="209"/>
                    </a:lnTo>
                    <a:close/>
                    <a:moveTo>
                      <a:pt x="530" y="204"/>
                    </a:moveTo>
                    <a:cubicBezTo>
                      <a:pt x="480" y="242"/>
                      <a:pt x="434" y="238"/>
                      <a:pt x="400" y="218"/>
                    </a:cubicBezTo>
                    <a:cubicBezTo>
                      <a:pt x="346" y="186"/>
                      <a:pt x="344" y="118"/>
                      <a:pt x="373" y="68"/>
                    </a:cubicBezTo>
                    <a:cubicBezTo>
                      <a:pt x="397" y="28"/>
                      <a:pt x="433" y="6"/>
                      <a:pt x="473" y="0"/>
                    </a:cubicBezTo>
                    <a:cubicBezTo>
                      <a:pt x="493" y="75"/>
                      <a:pt x="493" y="75"/>
                      <a:pt x="493" y="75"/>
                    </a:cubicBezTo>
                    <a:cubicBezTo>
                      <a:pt x="470" y="80"/>
                      <a:pt x="448" y="91"/>
                      <a:pt x="437" y="111"/>
                    </a:cubicBezTo>
                    <a:cubicBezTo>
                      <a:pt x="428" y="125"/>
                      <a:pt x="431" y="138"/>
                      <a:pt x="440" y="143"/>
                    </a:cubicBezTo>
                    <a:cubicBezTo>
                      <a:pt x="450" y="149"/>
                      <a:pt x="461" y="144"/>
                      <a:pt x="476" y="133"/>
                    </a:cubicBezTo>
                    <a:cubicBezTo>
                      <a:pt x="522" y="97"/>
                      <a:pt x="522" y="97"/>
                      <a:pt x="522" y="97"/>
                    </a:cubicBezTo>
                    <a:cubicBezTo>
                      <a:pt x="567" y="63"/>
                      <a:pt x="603" y="55"/>
                      <a:pt x="648" y="81"/>
                    </a:cubicBezTo>
                    <a:cubicBezTo>
                      <a:pt x="702" y="113"/>
                      <a:pt x="713" y="176"/>
                      <a:pt x="672" y="245"/>
                    </a:cubicBezTo>
                    <a:cubicBezTo>
                      <a:pt x="644" y="293"/>
                      <a:pt x="597" y="320"/>
                      <a:pt x="555" y="322"/>
                    </a:cubicBezTo>
                    <a:cubicBezTo>
                      <a:pt x="534" y="247"/>
                      <a:pt x="534" y="247"/>
                      <a:pt x="534" y="247"/>
                    </a:cubicBezTo>
                    <a:cubicBezTo>
                      <a:pt x="572" y="241"/>
                      <a:pt x="594" y="227"/>
                      <a:pt x="610" y="201"/>
                    </a:cubicBezTo>
                    <a:cubicBezTo>
                      <a:pt x="623" y="178"/>
                      <a:pt x="619" y="162"/>
                      <a:pt x="609" y="157"/>
                    </a:cubicBezTo>
                    <a:cubicBezTo>
                      <a:pt x="601" y="152"/>
                      <a:pt x="593" y="155"/>
                      <a:pt x="579" y="165"/>
                    </a:cubicBezTo>
                    <a:lnTo>
                      <a:pt x="530" y="204"/>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grpSp>
          <p:nvGrpSpPr>
            <p:cNvPr id="556" name="Group 51"/>
            <p:cNvGrpSpPr/>
            <p:nvPr/>
          </p:nvGrpSpPr>
          <p:grpSpPr>
            <a:xfrm>
              <a:off x="393840" y="4196160"/>
              <a:ext cx="228240" cy="161280"/>
              <a:chOff x="393840" y="4196160"/>
              <a:chExt cx="228240" cy="161280"/>
            </a:xfrm>
          </p:grpSpPr>
          <p:sp>
            <p:nvSpPr>
              <p:cNvPr id="557" name="CustomShape 52"/>
              <p:cNvSpPr/>
              <p:nvPr/>
            </p:nvSpPr>
            <p:spPr>
              <a:xfrm rot="3584400">
                <a:off x="407160" y="4232160"/>
                <a:ext cx="117720" cy="98640"/>
              </a:xfrm>
              <a:custGeom>
                <a:avLst/>
                <a:gdLst>
                  <a:gd name="textAreaLeft" fmla="*/ 0 w 117720"/>
                  <a:gd name="textAreaRight" fmla="*/ 118800 w 117720"/>
                  <a:gd name="textAreaTop" fmla="*/ 0 h 98640"/>
                  <a:gd name="textAreaBottom" fmla="*/ 99720 h 98640"/>
                </a:gdLst>
                <a:ahLst/>
                <a:rect l="textAreaLeft" t="textAreaTop" r="textAreaRight" b="textAreaBottom"/>
                <a:pathLst>
                  <a:path w="880" h="744">
                    <a:moveTo>
                      <a:pt x="553" y="220"/>
                    </a:moveTo>
                    <a:lnTo>
                      <a:pt x="402" y="477"/>
                    </a:lnTo>
                    <a:lnTo>
                      <a:pt x="641" y="617"/>
                    </a:lnTo>
                    <a:lnTo>
                      <a:pt x="809" y="331"/>
                    </a:lnTo>
                    <a:lnTo>
                      <a:pt x="880" y="373"/>
                    </a:lnTo>
                    <a:lnTo>
                      <a:pt x="662" y="744"/>
                    </a:lnTo>
                    <a:lnTo>
                      <a:pt x="0" y="357"/>
                    </a:lnTo>
                    <a:lnTo>
                      <a:pt x="208" y="0"/>
                    </a:lnTo>
                    <a:lnTo>
                      <a:pt x="282" y="42"/>
                    </a:lnTo>
                    <a:lnTo>
                      <a:pt x="121" y="314"/>
                    </a:lnTo>
                    <a:lnTo>
                      <a:pt x="331" y="437"/>
                    </a:lnTo>
                    <a:lnTo>
                      <a:pt x="483" y="180"/>
                    </a:lnTo>
                    <a:lnTo>
                      <a:pt x="553" y="220"/>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sp>
            <p:nvSpPr>
              <p:cNvPr id="558" name="CustomShape 53"/>
              <p:cNvSpPr/>
              <p:nvPr/>
            </p:nvSpPr>
            <p:spPr>
              <a:xfrm rot="3584400">
                <a:off x="500040" y="4221720"/>
                <a:ext cx="110880" cy="88920"/>
              </a:xfrm>
              <a:custGeom>
                <a:avLst/>
                <a:gdLst>
                  <a:gd name="textAreaLeft" fmla="*/ 0 w 110880"/>
                  <a:gd name="textAreaRight" fmla="*/ 111960 w 110880"/>
                  <a:gd name="textAreaTop" fmla="*/ 0 h 88920"/>
                  <a:gd name="textAreaBottom" fmla="*/ 90000 h 88920"/>
                </a:gdLst>
                <a:ahLst/>
                <a:rect l="textAreaLeft" t="textAreaTop" r="textAreaRight" b="textAreaBottom"/>
                <a:pathLst>
                  <a:path w="829" h="676">
                    <a:moveTo>
                      <a:pt x="189" y="331"/>
                    </a:moveTo>
                    <a:lnTo>
                      <a:pt x="71" y="532"/>
                    </a:lnTo>
                    <a:lnTo>
                      <a:pt x="0" y="489"/>
                    </a:lnTo>
                    <a:lnTo>
                      <a:pt x="286" y="0"/>
                    </a:lnTo>
                    <a:lnTo>
                      <a:pt x="359" y="42"/>
                    </a:lnTo>
                    <a:lnTo>
                      <a:pt x="241" y="246"/>
                    </a:lnTo>
                    <a:lnTo>
                      <a:pt x="829" y="591"/>
                    </a:lnTo>
                    <a:lnTo>
                      <a:pt x="780" y="676"/>
                    </a:lnTo>
                    <a:lnTo>
                      <a:pt x="189" y="331"/>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559" name="CustomShape 54"/>
            <p:cNvSpPr/>
            <p:nvPr/>
          </p:nvSpPr>
          <p:spPr>
            <a:xfrm rot="3584400">
              <a:off x="767880" y="3957120"/>
              <a:ext cx="442440" cy="644040"/>
            </a:xfrm>
            <a:custGeom>
              <a:avLst/>
              <a:gdLst>
                <a:gd name="textAreaLeft" fmla="*/ 0 w 442440"/>
                <a:gd name="textAreaRight" fmla="*/ 443520 w 442440"/>
                <a:gd name="textAreaTop" fmla="*/ 0 h 644040"/>
                <a:gd name="textAreaBottom" fmla="*/ 645120 h 644040"/>
              </a:gdLst>
              <a:ahLst/>
              <a:rect l="textAreaLeft" t="textAreaTop" r="textAreaRight" b="textAreaBottom"/>
              <a:pathLst>
                <a:path w="1328" h="1924">
                  <a:moveTo>
                    <a:pt x="222" y="1778"/>
                  </a:moveTo>
                  <a:cubicBezTo>
                    <a:pt x="343" y="1849"/>
                    <a:pt x="343" y="1849"/>
                    <a:pt x="343" y="1849"/>
                  </a:cubicBezTo>
                  <a:cubicBezTo>
                    <a:pt x="299" y="1924"/>
                    <a:pt x="299" y="1924"/>
                    <a:pt x="299" y="1924"/>
                  </a:cubicBezTo>
                  <a:cubicBezTo>
                    <a:pt x="0" y="1750"/>
                    <a:pt x="0" y="1750"/>
                    <a:pt x="0" y="1750"/>
                  </a:cubicBezTo>
                  <a:cubicBezTo>
                    <a:pt x="4" y="1744"/>
                    <a:pt x="4" y="1744"/>
                    <a:pt x="4" y="1744"/>
                  </a:cubicBezTo>
                  <a:cubicBezTo>
                    <a:pt x="246" y="1693"/>
                    <a:pt x="246" y="1693"/>
                    <a:pt x="246" y="1693"/>
                  </a:cubicBezTo>
                  <a:cubicBezTo>
                    <a:pt x="171" y="1457"/>
                    <a:pt x="171" y="1457"/>
                    <a:pt x="171" y="1457"/>
                  </a:cubicBezTo>
                  <a:cubicBezTo>
                    <a:pt x="175" y="1452"/>
                    <a:pt x="175" y="1452"/>
                    <a:pt x="175" y="1452"/>
                  </a:cubicBezTo>
                  <a:cubicBezTo>
                    <a:pt x="473" y="1626"/>
                    <a:pt x="473" y="1626"/>
                    <a:pt x="473" y="1626"/>
                  </a:cubicBezTo>
                  <a:cubicBezTo>
                    <a:pt x="429" y="1702"/>
                    <a:pt x="429" y="1702"/>
                    <a:pt x="429" y="1702"/>
                  </a:cubicBezTo>
                  <a:cubicBezTo>
                    <a:pt x="308" y="1631"/>
                    <a:pt x="308" y="1631"/>
                    <a:pt x="308" y="1631"/>
                  </a:cubicBezTo>
                  <a:cubicBezTo>
                    <a:pt x="347" y="1748"/>
                    <a:pt x="347" y="1748"/>
                    <a:pt x="347" y="1748"/>
                  </a:cubicBezTo>
                  <a:cubicBezTo>
                    <a:pt x="344" y="1754"/>
                    <a:pt x="344" y="1754"/>
                    <a:pt x="344" y="1754"/>
                  </a:cubicBezTo>
                  <a:lnTo>
                    <a:pt x="222" y="1778"/>
                  </a:lnTo>
                  <a:close/>
                  <a:moveTo>
                    <a:pt x="241" y="1159"/>
                  </a:moveTo>
                  <a:cubicBezTo>
                    <a:pt x="272" y="1253"/>
                    <a:pt x="272" y="1253"/>
                    <a:pt x="272" y="1253"/>
                  </a:cubicBezTo>
                  <a:cubicBezTo>
                    <a:pt x="237" y="1313"/>
                    <a:pt x="237" y="1313"/>
                    <a:pt x="237" y="1313"/>
                  </a:cubicBezTo>
                  <a:cubicBezTo>
                    <a:pt x="194" y="1240"/>
                    <a:pt x="194" y="1240"/>
                    <a:pt x="194" y="1240"/>
                  </a:cubicBezTo>
                  <a:lnTo>
                    <a:pt x="241" y="1159"/>
                  </a:lnTo>
                  <a:close/>
                  <a:moveTo>
                    <a:pt x="217" y="1396"/>
                  </a:moveTo>
                  <a:cubicBezTo>
                    <a:pt x="345" y="1176"/>
                    <a:pt x="345" y="1176"/>
                    <a:pt x="345" y="1176"/>
                  </a:cubicBezTo>
                  <a:cubicBezTo>
                    <a:pt x="412" y="1215"/>
                    <a:pt x="412" y="1215"/>
                    <a:pt x="412" y="1215"/>
                  </a:cubicBezTo>
                  <a:cubicBezTo>
                    <a:pt x="331" y="1354"/>
                    <a:pt x="331" y="1354"/>
                    <a:pt x="331" y="1354"/>
                  </a:cubicBezTo>
                  <a:cubicBezTo>
                    <a:pt x="375" y="1380"/>
                    <a:pt x="375" y="1380"/>
                    <a:pt x="375" y="1380"/>
                  </a:cubicBezTo>
                  <a:cubicBezTo>
                    <a:pt x="452" y="1248"/>
                    <a:pt x="452" y="1248"/>
                    <a:pt x="452" y="1248"/>
                  </a:cubicBezTo>
                  <a:cubicBezTo>
                    <a:pt x="516" y="1286"/>
                    <a:pt x="516" y="1286"/>
                    <a:pt x="516" y="1286"/>
                  </a:cubicBezTo>
                  <a:cubicBezTo>
                    <a:pt x="439" y="1417"/>
                    <a:pt x="439" y="1417"/>
                    <a:pt x="439" y="1417"/>
                  </a:cubicBezTo>
                  <a:cubicBezTo>
                    <a:pt x="489" y="1447"/>
                    <a:pt x="489" y="1447"/>
                    <a:pt x="489" y="1447"/>
                  </a:cubicBezTo>
                  <a:cubicBezTo>
                    <a:pt x="570" y="1308"/>
                    <a:pt x="570" y="1308"/>
                    <a:pt x="570" y="1308"/>
                  </a:cubicBezTo>
                  <a:cubicBezTo>
                    <a:pt x="636" y="1347"/>
                    <a:pt x="636" y="1347"/>
                    <a:pt x="636" y="1347"/>
                  </a:cubicBezTo>
                  <a:cubicBezTo>
                    <a:pt x="508" y="1566"/>
                    <a:pt x="508" y="1566"/>
                    <a:pt x="508" y="1566"/>
                  </a:cubicBezTo>
                  <a:lnTo>
                    <a:pt x="217" y="1396"/>
                  </a:lnTo>
                  <a:close/>
                  <a:moveTo>
                    <a:pt x="502" y="908"/>
                  </a:moveTo>
                  <a:cubicBezTo>
                    <a:pt x="569" y="947"/>
                    <a:pt x="569" y="947"/>
                    <a:pt x="569" y="947"/>
                  </a:cubicBezTo>
                  <a:cubicBezTo>
                    <a:pt x="522" y="1026"/>
                    <a:pt x="522" y="1026"/>
                    <a:pt x="522" y="1026"/>
                  </a:cubicBezTo>
                  <a:cubicBezTo>
                    <a:pt x="747" y="1158"/>
                    <a:pt x="747" y="1158"/>
                    <a:pt x="747" y="1158"/>
                  </a:cubicBezTo>
                  <a:cubicBezTo>
                    <a:pt x="703" y="1234"/>
                    <a:pt x="703" y="1234"/>
                    <a:pt x="703" y="1234"/>
                  </a:cubicBezTo>
                  <a:cubicBezTo>
                    <a:pt x="478" y="1102"/>
                    <a:pt x="478" y="1102"/>
                    <a:pt x="478" y="1102"/>
                  </a:cubicBezTo>
                  <a:cubicBezTo>
                    <a:pt x="432" y="1181"/>
                    <a:pt x="432" y="1181"/>
                    <a:pt x="432" y="1181"/>
                  </a:cubicBezTo>
                  <a:cubicBezTo>
                    <a:pt x="365" y="1142"/>
                    <a:pt x="365" y="1142"/>
                    <a:pt x="365" y="1142"/>
                  </a:cubicBezTo>
                  <a:lnTo>
                    <a:pt x="502" y="908"/>
                  </a:lnTo>
                  <a:close/>
                  <a:moveTo>
                    <a:pt x="525" y="869"/>
                  </a:moveTo>
                  <a:cubicBezTo>
                    <a:pt x="569" y="794"/>
                    <a:pt x="569" y="794"/>
                    <a:pt x="569" y="794"/>
                  </a:cubicBezTo>
                  <a:cubicBezTo>
                    <a:pt x="860" y="964"/>
                    <a:pt x="860" y="964"/>
                    <a:pt x="860" y="964"/>
                  </a:cubicBezTo>
                  <a:cubicBezTo>
                    <a:pt x="816" y="1040"/>
                    <a:pt x="816" y="1040"/>
                    <a:pt x="816" y="1040"/>
                  </a:cubicBezTo>
                  <a:lnTo>
                    <a:pt x="525" y="869"/>
                  </a:lnTo>
                  <a:close/>
                  <a:moveTo>
                    <a:pt x="604" y="734"/>
                  </a:moveTo>
                  <a:cubicBezTo>
                    <a:pt x="733" y="515"/>
                    <a:pt x="733" y="515"/>
                    <a:pt x="733" y="515"/>
                  </a:cubicBezTo>
                  <a:cubicBezTo>
                    <a:pt x="799" y="554"/>
                    <a:pt x="799" y="554"/>
                    <a:pt x="799" y="554"/>
                  </a:cubicBezTo>
                  <a:cubicBezTo>
                    <a:pt x="718" y="692"/>
                    <a:pt x="718" y="692"/>
                    <a:pt x="718" y="692"/>
                  </a:cubicBezTo>
                  <a:cubicBezTo>
                    <a:pt x="762" y="718"/>
                    <a:pt x="762" y="718"/>
                    <a:pt x="762" y="718"/>
                  </a:cubicBezTo>
                  <a:cubicBezTo>
                    <a:pt x="839" y="587"/>
                    <a:pt x="839" y="587"/>
                    <a:pt x="839" y="587"/>
                  </a:cubicBezTo>
                  <a:cubicBezTo>
                    <a:pt x="903" y="624"/>
                    <a:pt x="903" y="624"/>
                    <a:pt x="903" y="624"/>
                  </a:cubicBezTo>
                  <a:cubicBezTo>
                    <a:pt x="826" y="756"/>
                    <a:pt x="826" y="756"/>
                    <a:pt x="826" y="756"/>
                  </a:cubicBezTo>
                  <a:cubicBezTo>
                    <a:pt x="876" y="785"/>
                    <a:pt x="876" y="785"/>
                    <a:pt x="876" y="785"/>
                  </a:cubicBezTo>
                  <a:cubicBezTo>
                    <a:pt x="957" y="646"/>
                    <a:pt x="957" y="646"/>
                    <a:pt x="957" y="646"/>
                  </a:cubicBezTo>
                  <a:cubicBezTo>
                    <a:pt x="1024" y="685"/>
                    <a:pt x="1024" y="685"/>
                    <a:pt x="1024" y="685"/>
                  </a:cubicBezTo>
                  <a:cubicBezTo>
                    <a:pt x="895" y="904"/>
                    <a:pt x="895" y="904"/>
                    <a:pt x="895" y="904"/>
                  </a:cubicBezTo>
                  <a:lnTo>
                    <a:pt x="604" y="734"/>
                  </a:lnTo>
                  <a:close/>
                  <a:moveTo>
                    <a:pt x="1026" y="474"/>
                  </a:moveTo>
                  <a:cubicBezTo>
                    <a:pt x="1010" y="502"/>
                    <a:pt x="1010" y="502"/>
                    <a:pt x="1010" y="502"/>
                  </a:cubicBezTo>
                  <a:cubicBezTo>
                    <a:pt x="1100" y="554"/>
                    <a:pt x="1100" y="554"/>
                    <a:pt x="1100" y="554"/>
                  </a:cubicBezTo>
                  <a:cubicBezTo>
                    <a:pt x="1056" y="630"/>
                    <a:pt x="1056" y="630"/>
                    <a:pt x="1056" y="630"/>
                  </a:cubicBezTo>
                  <a:cubicBezTo>
                    <a:pt x="765" y="460"/>
                    <a:pt x="765" y="460"/>
                    <a:pt x="765" y="460"/>
                  </a:cubicBezTo>
                  <a:cubicBezTo>
                    <a:pt x="837" y="337"/>
                    <a:pt x="837" y="337"/>
                    <a:pt x="837" y="337"/>
                  </a:cubicBezTo>
                  <a:cubicBezTo>
                    <a:pt x="874" y="273"/>
                    <a:pt x="938" y="244"/>
                    <a:pt x="999" y="279"/>
                  </a:cubicBezTo>
                  <a:cubicBezTo>
                    <a:pt x="1044" y="305"/>
                    <a:pt x="1064" y="346"/>
                    <a:pt x="1059" y="392"/>
                  </a:cubicBezTo>
                  <a:cubicBezTo>
                    <a:pt x="1200" y="384"/>
                    <a:pt x="1200" y="384"/>
                    <a:pt x="1200" y="384"/>
                  </a:cubicBezTo>
                  <a:cubicBezTo>
                    <a:pt x="1149" y="471"/>
                    <a:pt x="1149" y="471"/>
                    <a:pt x="1149" y="471"/>
                  </a:cubicBezTo>
                  <a:lnTo>
                    <a:pt x="1026" y="474"/>
                  </a:lnTo>
                  <a:close/>
                  <a:moveTo>
                    <a:pt x="875" y="423"/>
                  </a:moveTo>
                  <a:cubicBezTo>
                    <a:pt x="944" y="463"/>
                    <a:pt x="944" y="463"/>
                    <a:pt x="944" y="463"/>
                  </a:cubicBezTo>
                  <a:cubicBezTo>
                    <a:pt x="968" y="422"/>
                    <a:pt x="968" y="422"/>
                    <a:pt x="968" y="422"/>
                  </a:cubicBezTo>
                  <a:cubicBezTo>
                    <a:pt x="984" y="394"/>
                    <a:pt x="982" y="371"/>
                    <a:pt x="957" y="356"/>
                  </a:cubicBezTo>
                  <a:cubicBezTo>
                    <a:pt x="939" y="345"/>
                    <a:pt x="919" y="349"/>
                    <a:pt x="899" y="382"/>
                  </a:cubicBezTo>
                  <a:lnTo>
                    <a:pt x="875" y="423"/>
                  </a:lnTo>
                  <a:close/>
                  <a:moveTo>
                    <a:pt x="1144" y="203"/>
                  </a:moveTo>
                  <a:cubicBezTo>
                    <a:pt x="1095" y="242"/>
                    <a:pt x="1049" y="237"/>
                    <a:pt x="1015" y="218"/>
                  </a:cubicBezTo>
                  <a:cubicBezTo>
                    <a:pt x="960" y="185"/>
                    <a:pt x="959" y="118"/>
                    <a:pt x="988" y="67"/>
                  </a:cubicBezTo>
                  <a:cubicBezTo>
                    <a:pt x="1011" y="28"/>
                    <a:pt x="1048" y="6"/>
                    <a:pt x="1088" y="0"/>
                  </a:cubicBezTo>
                  <a:cubicBezTo>
                    <a:pt x="1108" y="75"/>
                    <a:pt x="1108" y="75"/>
                    <a:pt x="1108" y="75"/>
                  </a:cubicBezTo>
                  <a:cubicBezTo>
                    <a:pt x="1084" y="80"/>
                    <a:pt x="1063" y="91"/>
                    <a:pt x="1052" y="111"/>
                  </a:cubicBezTo>
                  <a:cubicBezTo>
                    <a:pt x="1043" y="125"/>
                    <a:pt x="1046" y="138"/>
                    <a:pt x="1055" y="143"/>
                  </a:cubicBezTo>
                  <a:cubicBezTo>
                    <a:pt x="1065" y="148"/>
                    <a:pt x="1075" y="144"/>
                    <a:pt x="1091" y="132"/>
                  </a:cubicBezTo>
                  <a:cubicBezTo>
                    <a:pt x="1137" y="97"/>
                    <a:pt x="1137" y="97"/>
                    <a:pt x="1137" y="97"/>
                  </a:cubicBezTo>
                  <a:cubicBezTo>
                    <a:pt x="1181" y="63"/>
                    <a:pt x="1218" y="54"/>
                    <a:pt x="1262" y="81"/>
                  </a:cubicBezTo>
                  <a:cubicBezTo>
                    <a:pt x="1317" y="113"/>
                    <a:pt x="1328" y="176"/>
                    <a:pt x="1287" y="245"/>
                  </a:cubicBezTo>
                  <a:cubicBezTo>
                    <a:pt x="1259" y="293"/>
                    <a:pt x="1212" y="320"/>
                    <a:pt x="1170" y="322"/>
                  </a:cubicBezTo>
                  <a:cubicBezTo>
                    <a:pt x="1148" y="247"/>
                    <a:pt x="1148" y="247"/>
                    <a:pt x="1148" y="247"/>
                  </a:cubicBezTo>
                  <a:cubicBezTo>
                    <a:pt x="1187" y="241"/>
                    <a:pt x="1209" y="227"/>
                    <a:pt x="1225" y="201"/>
                  </a:cubicBezTo>
                  <a:cubicBezTo>
                    <a:pt x="1238" y="178"/>
                    <a:pt x="1234" y="162"/>
                    <a:pt x="1224" y="156"/>
                  </a:cubicBezTo>
                  <a:cubicBezTo>
                    <a:pt x="1216" y="152"/>
                    <a:pt x="1208" y="154"/>
                    <a:pt x="1194" y="165"/>
                  </a:cubicBezTo>
                  <a:lnTo>
                    <a:pt x="1144" y="203"/>
                  </a:lnTo>
                  <a:close/>
                </a:path>
              </a:pathLst>
            </a:custGeom>
            <a:solidFill>
              <a:srgbClr val="000000"/>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ffffff"/>
                </a:solidFill>
                <a:latin typeface="Arial"/>
                <a:ea typeface="DejaVu Sans"/>
              </a:endParaRPr>
            </a:p>
          </p:txBody>
        </p:sp>
      </p:grpSp>
      <p:sp>
        <p:nvSpPr>
          <p:cNvPr id="560" name="Line 55"/>
          <p:cNvSpPr/>
          <p:nvPr/>
        </p:nvSpPr>
        <p:spPr>
          <a:xfrm flipH="1">
            <a:off x="435600" y="451908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
        <p:nvSpPr>
          <p:cNvPr id="561" name="Line 56"/>
          <p:cNvSpPr/>
          <p:nvPr/>
        </p:nvSpPr>
        <p:spPr>
          <a:xfrm flipH="1">
            <a:off x="435600" y="3891240"/>
            <a:ext cx="2336400" cy="360"/>
          </a:xfrm>
          <a:prstGeom prst="line">
            <a:avLst/>
          </a:prstGeom>
          <a:ln w="9360">
            <a:solidFill>
              <a:srgbClr val="0000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a typeface="DejaVu Sans"/>
            </a:endParaRPr>
          </a:p>
        </p:txBody>
      </p:sp>
    </p:spTree>
  </p:cSld>
  <p:clrMap bg1="lt1" bg2="lt2" tx1="dk1" tx2="dk2" accent1="accent1" accent2="accent2" accent3="accent3" accent4="accent4" accent5="accent5" accent6="accent6" hlink="hlink" folHlink="folHlink"/>
  <p:sldLayoutIdLst>
    <p:sldLayoutId id="2147483665" r:id="rId4"/>
  </p:sldLayoutIdLst>
</p:sldMaster>
</file>

<file path=ppt/slides/_rels/slide1.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40.jpeg"/><Relationship Id="rId2" Type="http://schemas.openxmlformats.org/officeDocument/2006/relationships/image" Target="../media/image41.jpeg"/><Relationship Id="rId3" Type="http://schemas.openxmlformats.org/officeDocument/2006/relationships/image" Target="../media/image42.jpe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9.png"/><Relationship Id="rId7" Type="http://schemas.openxmlformats.org/officeDocument/2006/relationships/slideLayout" Target="../slideLayouts/slideLayout17.xml"/><Relationship Id="rId8"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7.xml"/><Relationship Id="rId3"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image" Target="../media/image45.jpeg"/><Relationship Id="rId2" Type="http://schemas.openxmlformats.org/officeDocument/2006/relationships/hyperlink" Target="https://www.science.org/doi/10.1126/sciadv.1400180" TargetMode="External"/><Relationship Id="rId3" Type="http://schemas.openxmlformats.org/officeDocument/2006/relationships/slideLayout" Target="../slideLayouts/slideLayout17.xml"/>
</Relationships>
</file>

<file path=ppt/slides/_rels/slide14.xml.rels><?xml version="1.0" encoding="UTF-8"?>
<Relationships xmlns="http://schemas.openxmlformats.org/package/2006/relationships"><Relationship Id="rId1" Type="http://schemas.openxmlformats.org/officeDocument/2006/relationships/hyperlink" Target="https://commons.wikimedia.org/wiki/File:Ro&#537;ia_Poieni_open-pit_copper_mine.jpg" TargetMode="External"/><Relationship Id="rId2" Type="http://schemas.openxmlformats.org/officeDocument/2006/relationships/image" Target="../media/image46.jpeg"/><Relationship Id="rId3" Type="http://schemas.openxmlformats.org/officeDocument/2006/relationships/image" Target="../media/image47.png"/><Relationship Id="rId4" Type="http://schemas.openxmlformats.org/officeDocument/2006/relationships/hyperlink" Target="https://www.systext.org/node/694" TargetMode="External"/><Relationship Id="rId5" Type="http://schemas.openxmlformats.org/officeDocument/2006/relationships/hyperlink" Target="https://www.globaldata.com/data-insights/mining/romania--five-largest-surface-mines-in-2090849" TargetMode="External"/><Relationship Id="rId6" Type="http://schemas.openxmlformats.org/officeDocument/2006/relationships/hyperlink" Target="https://journals.openedition.org/rge/1839?lang=en" TargetMode="External"/><Relationship Id="rId7" Type="http://schemas.openxmlformats.org/officeDocument/2006/relationships/slideLayout" Target="../slideLayouts/slideLayout17.xml"/>
</Relationships>
</file>

<file path=ppt/slides/_rels/slide15.xml.rels><?xml version="1.0" encoding="UTF-8"?>
<Relationships xmlns="http://schemas.openxmlformats.org/package/2006/relationships"><Relationship Id="rId1" Type="http://schemas.openxmlformats.org/officeDocument/2006/relationships/image" Target="../media/image48.png"/><Relationship Id="rId2" Type="http://schemas.openxmlformats.org/officeDocument/2006/relationships/slideLayout" Target="../slideLayouts/slideLayout17.xml"/>
</Relationships>
</file>

<file path=ppt/slides/_rels/slide16.xml.rels><?xml version="1.0" encoding="UTF-8"?>
<Relationships xmlns="http://schemas.openxmlformats.org/package/2006/relationships"><Relationship Id="rId1" Type="http://schemas.openxmlformats.org/officeDocument/2006/relationships/hyperlink" Target="https://ecoinfo.cnrs.fr/2014/03/11/1-epuisement-des-ressources-naturelles/" TargetMode="External"/><Relationship Id="rId2" Type="http://schemas.openxmlformats.org/officeDocument/2006/relationships/slideLayout" Target="../slideLayouts/slideLayout17.xml"/>
</Relationships>
</file>

<file path=ppt/slides/_rels/slide17.xml.rels><?xml version="1.0" encoding="UTF-8"?>
<Relationships xmlns="http://schemas.openxmlformats.org/package/2006/relationships"><Relationship Id="rId1" Type="http://schemas.openxmlformats.org/officeDocument/2006/relationships/hyperlink" Target="https://ecoinfo.cnrs.fr/2014/03/11/1-epuisement-des-ressources-naturelles/" TargetMode="External"/><Relationship Id="rId2" Type="http://schemas.openxmlformats.org/officeDocument/2006/relationships/slideLayout" Target="../slideLayouts/slideLayout17.xml"/>
</Relationships>
</file>

<file path=ppt/slides/_rels/slide18.xml.rels><?xml version="1.0" encoding="UTF-8"?>
<Relationships xmlns="http://schemas.openxmlformats.org/package/2006/relationships"><Relationship Id="rId1" Type="http://schemas.openxmlformats.org/officeDocument/2006/relationships/image" Target="../media/image49.png"/><Relationship Id="rId2" Type="http://schemas.openxmlformats.org/officeDocument/2006/relationships/image" Target="../media/image50.png"/><Relationship Id="rId3" Type="http://schemas.openxmlformats.org/officeDocument/2006/relationships/hyperlink" Target="http://www.resourcepanel.org/file/381/download?token=he_rldvr" TargetMode="External"/><Relationship Id="rId4" Type="http://schemas.openxmlformats.org/officeDocument/2006/relationships/slideLayout" Target="../slideLayouts/slideLayout17.xml"/>
</Relationships>
</file>

<file path=ppt/slides/_rels/slide19.xml.rels><?xml version="1.0" encoding="UTF-8"?>
<Relationships xmlns="http://schemas.openxmlformats.org/package/2006/relationships"><Relationship Id="rId1" Type="http://schemas.openxmlformats.org/officeDocument/2006/relationships/image" Target="../media/image51.png"/><Relationship Id="rId2" Type="http://schemas.openxmlformats.org/officeDocument/2006/relationships/slideLayout" Target="../slideLayouts/slideLayout17.xml"/>
</Relationships>
</file>

<file path=ppt/slides/_rels/slide2.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27.xml"/>
</Relationships>
</file>

<file path=ppt/slides/_rels/slide20.xml.rels><?xml version="1.0" encoding="UTF-8"?>
<Relationships xmlns="http://schemas.openxmlformats.org/package/2006/relationships"><Relationship Id="rId1" Type="http://schemas.openxmlformats.org/officeDocument/2006/relationships/image" Target="../media/image52.png"/><Relationship Id="rId2" Type="http://schemas.openxmlformats.org/officeDocument/2006/relationships/image" Target="../media/image9.png"/><Relationship Id="rId3" Type="http://schemas.openxmlformats.org/officeDocument/2006/relationships/slideLayout" Target="../slideLayouts/slideLayout17.xml"/>
</Relationships>
</file>

<file path=ppt/slides/_rels/slide21.xml.rels><?xml version="1.0" encoding="UTF-8"?>
<Relationships xmlns="http://schemas.openxmlformats.org/package/2006/relationships"><Relationship Id="rId1" Type="http://schemas.openxmlformats.org/officeDocument/2006/relationships/image" Target="../media/image53.jpeg"/><Relationship Id="rId2" Type="http://schemas.openxmlformats.org/officeDocument/2006/relationships/image" Target="../media/image54.png"/><Relationship Id="rId3" Type="http://schemas.openxmlformats.org/officeDocument/2006/relationships/image" Target="../media/image55.png"/><Relationship Id="rId4" Type="http://schemas.openxmlformats.org/officeDocument/2006/relationships/slideLayout" Target="../slideLayouts/slideLayout17.xml"/>
</Relationships>
</file>

<file path=ppt/slides/_rels/slide22.xml.rels><?xml version="1.0" encoding="UTF-8"?>
<Relationships xmlns="http://schemas.openxmlformats.org/package/2006/relationships"><Relationship Id="rId1" Type="http://schemas.openxmlformats.org/officeDocument/2006/relationships/image" Target="../media/image56.png"/><Relationship Id="rId2" Type="http://schemas.openxmlformats.org/officeDocument/2006/relationships/image" Target="../media/image57.png"/><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6" Type="http://schemas.openxmlformats.org/officeDocument/2006/relationships/image" Target="../media/image61.png"/><Relationship Id="rId7" Type="http://schemas.openxmlformats.org/officeDocument/2006/relationships/image" Target="../media/image62.png"/><Relationship Id="rId8" Type="http://schemas.openxmlformats.org/officeDocument/2006/relationships/image" Target="../media/image63.png"/><Relationship Id="rId9" Type="http://schemas.openxmlformats.org/officeDocument/2006/relationships/image" Target="../media/image64.png"/><Relationship Id="rId10" Type="http://schemas.openxmlformats.org/officeDocument/2006/relationships/image" Target="../media/image65.png"/><Relationship Id="rId11" Type="http://schemas.openxmlformats.org/officeDocument/2006/relationships/image" Target="../media/image66.png"/><Relationship Id="rId12" Type="http://schemas.openxmlformats.org/officeDocument/2006/relationships/image" Target="../media/image67.png"/><Relationship Id="rId13" Type="http://schemas.openxmlformats.org/officeDocument/2006/relationships/slideLayout" Target="../slideLayouts/slideLayout17.xml"/>
</Relationships>
</file>

<file path=ppt/slides/_rels/slide23.xml.rels><?xml version="1.0" encoding="UTF-8"?>
<Relationships xmlns="http://schemas.openxmlformats.org/package/2006/relationships"><Relationship Id="rId1" Type="http://schemas.openxmlformats.org/officeDocument/2006/relationships/image" Target="../media/image68.png"/><Relationship Id="rId2" Type="http://schemas.openxmlformats.org/officeDocument/2006/relationships/slideLayout" Target="../slideLayouts/slideLayout17.xml"/>
</Relationships>
</file>

<file path=ppt/slides/_rels/slide24.xml.rels><?xml version="1.0" encoding="UTF-8"?>
<Relationships xmlns="http://schemas.openxmlformats.org/package/2006/relationships"><Relationship Id="rId1" Type="http://schemas.openxmlformats.org/officeDocument/2006/relationships/image" Target="../media/image69.png"/><Relationship Id="rId2" Type="http://schemas.openxmlformats.org/officeDocument/2006/relationships/image" Target="../media/image8.png"/><Relationship Id="rId3" Type="http://schemas.openxmlformats.org/officeDocument/2006/relationships/image" Target="../media/image70.png"/><Relationship Id="rId4" Type="http://schemas.openxmlformats.org/officeDocument/2006/relationships/slideLayout" Target="../slideLayouts/slideLayout17.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26.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image" Target="../media/image12.jpeg"/><Relationship Id="rId3" Type="http://schemas.openxmlformats.org/officeDocument/2006/relationships/slideLayout" Target="../slideLayouts/slideLayout32.xml"/>
</Relationships>
</file>

<file path=ppt/slides/_rels/slide4.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png"/><Relationship Id="rId3" Type="http://schemas.openxmlformats.org/officeDocument/2006/relationships/image" Target="../media/image14.png"/><Relationship Id="rId4" Type="http://schemas.openxmlformats.org/officeDocument/2006/relationships/slideLayout" Target="../slideLayouts/slideLayout17.xml"/>
</Relationships>
</file>

<file path=ppt/slides/_rels/slide5.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16.png"/><Relationship Id="rId3" Type="http://schemas.openxmlformats.org/officeDocument/2006/relationships/slideLayout" Target="../slideLayouts/slideLayout17.xml"/>
</Relationships>
</file>

<file path=ppt/slides/_rels/slide6.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image" Target="../media/image18.png"/><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8" Type="http://schemas.openxmlformats.org/officeDocument/2006/relationships/image" Target="../media/image24.png"/><Relationship Id="rId9" Type="http://schemas.openxmlformats.org/officeDocument/2006/relationships/image" Target="../media/image25.png"/><Relationship Id="rId10" Type="http://schemas.openxmlformats.org/officeDocument/2006/relationships/image" Target="../media/image26.png"/><Relationship Id="rId11" Type="http://schemas.openxmlformats.org/officeDocument/2006/relationships/image" Target="../media/image27.png"/><Relationship Id="rId12" Type="http://schemas.openxmlformats.org/officeDocument/2006/relationships/image" Target="../media/image28.png"/><Relationship Id="rId13" Type="http://schemas.openxmlformats.org/officeDocument/2006/relationships/image" Target="../media/image9.png"/><Relationship Id="rId14" Type="http://schemas.openxmlformats.org/officeDocument/2006/relationships/slideLayout" Target="../slideLayouts/slideLayout17.xml"/><Relationship Id="rId15"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29.png"/><Relationship Id="rId9" Type="http://schemas.openxmlformats.org/officeDocument/2006/relationships/image" Target="../media/image30.png"/><Relationship Id="rId10" Type="http://schemas.openxmlformats.org/officeDocument/2006/relationships/image" Target="../media/image31.png"/><Relationship Id="rId11" Type="http://schemas.openxmlformats.org/officeDocument/2006/relationships/image" Target="../media/image31.png"/><Relationship Id="rId12" Type="http://schemas.openxmlformats.org/officeDocument/2006/relationships/image" Target="../media/image32.png"/><Relationship Id="rId13" Type="http://schemas.openxmlformats.org/officeDocument/2006/relationships/image" Target="../media/image33.png"/><Relationship Id="rId14" Type="http://schemas.openxmlformats.org/officeDocument/2006/relationships/image" Target="../media/image27.png"/><Relationship Id="rId15" Type="http://schemas.openxmlformats.org/officeDocument/2006/relationships/image" Target="../media/image34.png"/><Relationship Id="rId16" Type="http://schemas.openxmlformats.org/officeDocument/2006/relationships/image" Target="../media/image9.png"/><Relationship Id="rId17" Type="http://schemas.openxmlformats.org/officeDocument/2006/relationships/slideLayout" Target="../slideLayouts/slideLayout17.xml"/><Relationship Id="rId18"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35.png"/><Relationship Id="rId2" Type="http://schemas.openxmlformats.org/officeDocument/2006/relationships/image" Target="../media/image36.png"/><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9.png"/><Relationship Id="rId7" Type="http://schemas.openxmlformats.org/officeDocument/2006/relationships/slideLayout" Target="../slideLayouts/slideLayout17.xml"/><Relationship Id="rId8"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image" Target="../media/image40.jpeg"/><Relationship Id="rId2" Type="http://schemas.openxmlformats.org/officeDocument/2006/relationships/image" Target="../media/image41.jpeg"/><Relationship Id="rId3" Type="http://schemas.openxmlformats.org/officeDocument/2006/relationships/image" Target="../media/image42.jpeg"/><Relationship Id="rId4" Type="http://schemas.openxmlformats.org/officeDocument/2006/relationships/image" Target="../media/image9.png"/><Relationship Id="rId5" Type="http://schemas.openxmlformats.org/officeDocument/2006/relationships/slideLayout" Target="../slideLayouts/slideLayout17.xml"/><Relationship Id="rId6"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1" name="CustomShape 1"/>
          <p:cNvSpPr/>
          <p:nvPr/>
        </p:nvSpPr>
        <p:spPr>
          <a:xfrm>
            <a:off x="435600" y="3381120"/>
            <a:ext cx="2328120" cy="356760"/>
          </a:xfrm>
          <a:prstGeom prst="rect">
            <a:avLst/>
          </a:prstGeom>
          <a:no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992" name="CustomShape 4"/>
          <p:cNvSpPr/>
          <p:nvPr/>
        </p:nvSpPr>
        <p:spPr>
          <a:xfrm>
            <a:off x="1742040" y="1440000"/>
            <a:ext cx="5817600" cy="13705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1" lang="fr-FR" sz="2800" spc="-1" strike="noStrike">
                <a:solidFill>
                  <a:srgbClr val="000000"/>
                </a:solidFill>
                <a:latin typeface="Arial"/>
                <a:ea typeface="Arial"/>
              </a:rPr>
              <a:t>2. Flux de Matières, criticité des ressources et économie circulaire</a:t>
            </a:r>
            <a:endParaRPr b="0" lang="fr-FR" sz="2800" spc="-1" strike="noStrike">
              <a:solidFill>
                <a:srgbClr val="000000"/>
              </a:solidFill>
              <a:latin typeface="Arial"/>
            </a:endParaRPr>
          </a:p>
        </p:txBody>
      </p:sp>
      <p:sp>
        <p:nvSpPr>
          <p:cNvPr id="993" name="Freeform 62"/>
          <p:cNvSpPr/>
          <p:nvPr/>
        </p:nvSpPr>
        <p:spPr>
          <a:xfrm rot="3584400">
            <a:off x="-10440" y="4370040"/>
            <a:ext cx="335520" cy="311760"/>
          </a:xfrm>
          <a:custGeom>
            <a:avLst/>
            <a:gdLst>
              <a:gd name="textAreaLeft" fmla="*/ 0 w 335520"/>
              <a:gd name="textAreaRight" fmla="*/ 336600 w 335520"/>
              <a:gd name="textAreaTop" fmla="*/ 0 h 311760"/>
              <a:gd name="textAreaBottom" fmla="*/ 312840 h 3117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f69322"/>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994" name="Freeform 58"/>
          <p:cNvSpPr/>
          <p:nvPr/>
        </p:nvSpPr>
        <p:spPr>
          <a:xfrm rot="3584400">
            <a:off x="293040" y="4382640"/>
            <a:ext cx="307440" cy="297720"/>
          </a:xfrm>
          <a:custGeom>
            <a:avLst/>
            <a:gdLst>
              <a:gd name="textAreaLeft" fmla="*/ 0 w 307440"/>
              <a:gd name="textAreaRight" fmla="*/ 308520 w 307440"/>
              <a:gd name="textAreaTop" fmla="*/ 0 h 297720"/>
              <a:gd name="textAreaBottom" fmla="*/ 298800 h 29772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f69322"/>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995" name="Freeform 60"/>
          <p:cNvSpPr/>
          <p:nvPr/>
        </p:nvSpPr>
        <p:spPr>
          <a:xfrm rot="3584400">
            <a:off x="580680" y="4373280"/>
            <a:ext cx="318240" cy="316800"/>
          </a:xfrm>
          <a:custGeom>
            <a:avLst/>
            <a:gdLst>
              <a:gd name="textAreaLeft" fmla="*/ 0 w 318240"/>
              <a:gd name="textAreaRight" fmla="*/ 319320 w 318240"/>
              <a:gd name="textAreaTop" fmla="*/ 0 h 316800"/>
              <a:gd name="textAreaBottom" fmla="*/ 317880 h 3168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f69322"/>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996" name="CustomShape 2_0"/>
          <p:cNvSpPr/>
          <p:nvPr/>
        </p:nvSpPr>
        <p:spPr>
          <a:xfrm>
            <a:off x="2643480" y="3122280"/>
            <a:ext cx="5164920" cy="1006560"/>
          </a:xfrm>
          <a:prstGeom prst="rect">
            <a:avLst/>
          </a:prstGeom>
          <a:noFill/>
          <a:ln w="0">
            <a:noFill/>
          </a:ln>
        </p:spPr>
        <p:style>
          <a:lnRef idx="0"/>
          <a:fillRef idx="0"/>
          <a:effectRef idx="0"/>
          <a:fontRef idx="minor"/>
        </p:style>
        <p:txBody>
          <a:bodyPr lIns="90000" rIns="90000" tIns="45000" bIns="45000" anchor="t">
            <a:noAutofit/>
          </a:bodyPr>
          <a:p>
            <a:pPr algn="ctr" defTabSz="914400">
              <a:lnSpc>
                <a:spcPct val="100000"/>
              </a:lnSpc>
            </a:pPr>
            <a:r>
              <a:rPr b="1" lang="en-US" sz="2600" spc="-1" strike="noStrike">
                <a:solidFill>
                  <a:srgbClr val="ffffff"/>
                </a:solidFill>
                <a:latin typeface="Calibri"/>
                <a:ea typeface="DejaVu Sans"/>
              </a:rPr>
              <a:t>Pr. Nicolas PERRY Tom BAUER</a:t>
            </a:r>
            <a:endParaRPr b="0" lang="fr-FR" sz="2600" spc="-1" strike="noStrike">
              <a:solidFill>
                <a:srgbClr val="000000"/>
              </a:solidFill>
              <a:latin typeface="Arial"/>
            </a:endParaRPr>
          </a:p>
          <a:p>
            <a:pPr algn="ctr" defTabSz="914400">
              <a:lnSpc>
                <a:spcPct val="100000"/>
              </a:lnSpc>
            </a:pPr>
            <a:endParaRPr b="0" lang="fr-FR" sz="1400" spc="-1" strike="noStrike">
              <a:solidFill>
                <a:srgbClr val="000000"/>
              </a:solidFill>
              <a:latin typeface="Arial"/>
            </a:endParaRPr>
          </a:p>
          <a:p>
            <a:pPr algn="ctr" defTabSz="914400">
              <a:lnSpc>
                <a:spcPct val="100000"/>
              </a:lnSpc>
            </a:pPr>
            <a:r>
              <a:rPr b="1" lang="en-US" sz="1400" spc="-1" strike="noStrike">
                <a:solidFill>
                  <a:srgbClr val="ffffff"/>
                </a:solidFill>
                <a:latin typeface="Calibri"/>
                <a:ea typeface="DejaVu Sans"/>
              </a:rPr>
              <a:t>   </a:t>
            </a:r>
            <a:r>
              <a:rPr b="1" lang="en-US" sz="1400" spc="-1" strike="noStrike">
                <a:solidFill>
                  <a:srgbClr val="ffffff"/>
                </a:solidFill>
                <a:latin typeface="Calibri"/>
                <a:ea typeface="DejaVu Sans"/>
              </a:rPr>
              <a:t>nicolas.perry@ensam.eu</a:t>
            </a:r>
            <a:r>
              <a:rPr b="1" lang="fr-FR" sz="1400" spc="-1" strike="noStrike">
                <a:solidFill>
                  <a:srgbClr val="ffffff"/>
                </a:solidFill>
                <a:latin typeface="Calibri"/>
                <a:ea typeface="DejaVu Sans"/>
              </a:rPr>
              <a:t>   tom.bauer@ensam.eu </a:t>
            </a:r>
            <a:endParaRPr b="0" lang="fr-FR" sz="1400" spc="-1" strike="noStrike">
              <a:solidFill>
                <a:srgbClr val="000000"/>
              </a:solidFill>
              <a:latin typeface="Arial"/>
            </a:endParaRPr>
          </a:p>
          <a:p>
            <a:pPr algn="ctr" defTabSz="914400">
              <a:lnSpc>
                <a:spcPct val="100000"/>
              </a:lnSpc>
            </a:pPr>
            <a:endParaRPr b="0" lang="fr-FR" sz="1400" spc="-1" strike="noStrike">
              <a:solidFill>
                <a:srgbClr val="000000"/>
              </a:solidFill>
              <a:latin typeface="Arial"/>
            </a:endParaRPr>
          </a:p>
          <a:p>
            <a:pPr algn="ctr" defTabSz="914400">
              <a:lnSpc>
                <a:spcPct val="100000"/>
              </a:lnSpc>
            </a:pPr>
            <a:endParaRPr b="0" lang="fr-FR" sz="1400" spc="-1" strike="noStrike">
              <a:solidFill>
                <a:srgbClr val="000000"/>
              </a:solidFill>
              <a:latin typeface="Arial"/>
            </a:endParaRPr>
          </a:p>
          <a:p>
            <a:pPr algn="ctr" defTabSz="914400">
              <a:lnSpc>
                <a:spcPct val="100000"/>
              </a:lnSpc>
            </a:pPr>
            <a:r>
              <a:rPr b="1" lang="en-US" sz="1400" spc="-1" strike="noStrike">
                <a:solidFill>
                  <a:srgbClr val="ffffff"/>
                </a:solidFill>
                <a:latin typeface="Calibri"/>
                <a:ea typeface="DejaVu Sans"/>
              </a:rPr>
              <a:t>11/04/2024</a:t>
            </a:r>
            <a:endParaRPr b="0" lang="fr-FR" sz="1400" spc="-1" strike="noStrike">
              <a:solidFill>
                <a:srgbClr val="000000"/>
              </a:solidFill>
              <a:latin typeface="Arial"/>
            </a:endParaRPr>
          </a:p>
        </p:txBody>
      </p:sp>
      <p:pic>
        <p:nvPicPr>
          <p:cNvPr id="997" name="Picture 455" descr=""/>
          <p:cNvPicPr/>
          <p:nvPr/>
        </p:nvPicPr>
        <p:blipFill>
          <a:blip r:embed="rId1"/>
          <a:stretch/>
        </p:blipFill>
        <p:spPr>
          <a:xfrm>
            <a:off x="7200000" y="4734720"/>
            <a:ext cx="2698560" cy="683280"/>
          </a:xfrm>
          <a:prstGeom prst="rect">
            <a:avLst/>
          </a:prstGeom>
          <a:ln w="0">
            <a:noFill/>
          </a:ln>
        </p:spPr>
      </p:pic>
      <p:pic>
        <p:nvPicPr>
          <p:cNvPr id="998" name="Image 3" descr=""/>
          <p:cNvPicPr/>
          <p:nvPr/>
        </p:nvPicPr>
        <p:blipFill>
          <a:blip r:embed="rId2"/>
          <a:srcRect l="0" t="0" r="0" b="8395"/>
          <a:stretch/>
        </p:blipFill>
        <p:spPr>
          <a:xfrm>
            <a:off x="0" y="0"/>
            <a:ext cx="2243160" cy="933120"/>
          </a:xfrm>
          <a:prstGeom prst="rect">
            <a:avLst/>
          </a:prstGeom>
          <a:ln w="0">
            <a:solidFill>
              <a:srgbClr val="3465a4"/>
            </a:solidFill>
          </a:ln>
        </p:spPr>
      </p:pic>
      <p:pic>
        <p:nvPicPr>
          <p:cNvPr id="999" name="Picture 458" descr=""/>
          <p:cNvPicPr/>
          <p:nvPr/>
        </p:nvPicPr>
        <p:blipFill>
          <a:blip r:embed="rId3"/>
          <a:stretch/>
        </p:blipFill>
        <p:spPr>
          <a:xfrm>
            <a:off x="8382240" y="3772080"/>
            <a:ext cx="1516320" cy="763920"/>
          </a:xfrm>
          <a:prstGeom prst="rect">
            <a:avLst/>
          </a:prstGeom>
          <a:ln w="0">
            <a:noFill/>
          </a:ln>
        </p:spPr>
      </p:pic>
      <p:pic>
        <p:nvPicPr>
          <p:cNvPr id="1000" name="Image 10" descr=""/>
          <p:cNvPicPr/>
          <p:nvPr/>
        </p:nvPicPr>
        <p:blipFill>
          <a:blip r:embed="rId4"/>
          <a:stretch/>
        </p:blipFill>
        <p:spPr>
          <a:xfrm>
            <a:off x="8380800" y="2981880"/>
            <a:ext cx="1517760" cy="596160"/>
          </a:xfrm>
          <a:prstGeom prst="rect">
            <a:avLst/>
          </a:prstGeom>
          <a:ln w="0">
            <a:noFill/>
          </a:ln>
          <a:effectLst>
            <a:outerShdw algn="tl" dir="5400000" dist="23040">
              <a:srgbClr val="000000">
                <a:alpha val="35000"/>
              </a:srgbClr>
            </a:outerShdw>
          </a:effectLst>
        </p:spPr>
      </p:pic>
      <p:sp>
        <p:nvSpPr>
          <p:cNvPr id="1001" name="Rectangle 460"/>
          <p:cNvSpPr/>
          <p:nvPr/>
        </p:nvSpPr>
        <p:spPr>
          <a:xfrm>
            <a:off x="4500000" y="152280"/>
            <a:ext cx="5479200" cy="713880"/>
          </a:xfrm>
          <a:prstGeom prst="rect">
            <a:avLst/>
          </a:prstGeom>
          <a:noFill/>
          <a:ln w="0">
            <a:noFill/>
          </a:ln>
        </p:spPr>
        <p:style>
          <a:lnRef idx="0"/>
          <a:fillRef idx="0"/>
          <a:effectRef idx="0"/>
          <a:fontRef idx="minor"/>
        </p:style>
        <p:txBody>
          <a:bodyPr lIns="90000" rIns="90000" tIns="45000" bIns="45000" anchor="t">
            <a:noAutofit/>
          </a:bodyPr>
          <a:p>
            <a:pPr algn="ctr" defTabSz="914400">
              <a:lnSpc>
                <a:spcPct val="100000"/>
              </a:lnSpc>
            </a:pPr>
            <a:r>
              <a:rPr b="1" lang="fr-FR" sz="2200" spc="-1" strike="noStrike">
                <a:solidFill>
                  <a:srgbClr val="f69322"/>
                </a:solidFill>
                <a:latin typeface="Arial"/>
                <a:ea typeface="DejaVu Sans"/>
              </a:rPr>
              <a:t>Webinaires : Economie Circulaire et transition environnementale</a:t>
            </a:r>
            <a:endParaRPr b="0" lang="fr-FR" sz="2200" spc="-1" strike="noStrike">
              <a:solidFill>
                <a:srgbClr val="000000"/>
              </a:solidFill>
              <a:latin typeface="Arial"/>
            </a:endParaRPr>
          </a:p>
        </p:txBody>
      </p:sp>
      <p:pic>
        <p:nvPicPr>
          <p:cNvPr id="1002" name="Image 12" descr="Une image contenant symbole&#10;&#10;Description générée automatiquement"/>
          <p:cNvPicPr/>
          <p:nvPr/>
        </p:nvPicPr>
        <p:blipFill>
          <a:blip r:embed="rId5"/>
          <a:stretch/>
        </p:blipFill>
        <p:spPr>
          <a:xfrm>
            <a:off x="8380800" y="2048040"/>
            <a:ext cx="1517760" cy="79740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3"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Tour d’horizons des technos batteries et usages associés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pic>
        <p:nvPicPr>
          <p:cNvPr id="1474" name="Image 4" descr="Une image contenant texte&#10;&#10;Description générée automatiquement"/>
          <p:cNvPicPr/>
          <p:nvPr/>
        </p:nvPicPr>
        <p:blipFill>
          <a:blip r:embed="rId1"/>
          <a:srcRect l="0" t="0" r="0" b="21917"/>
          <a:stretch/>
        </p:blipFill>
        <p:spPr>
          <a:xfrm>
            <a:off x="2401920" y="2194920"/>
            <a:ext cx="2287800" cy="1004760"/>
          </a:xfrm>
          <a:prstGeom prst="rect">
            <a:avLst/>
          </a:prstGeom>
          <a:ln w="0">
            <a:noFill/>
          </a:ln>
        </p:spPr>
      </p:pic>
      <p:sp>
        <p:nvSpPr>
          <p:cNvPr id="1475" name="Rectangle 5"/>
          <p:cNvSpPr/>
          <p:nvPr/>
        </p:nvSpPr>
        <p:spPr>
          <a:xfrm>
            <a:off x="2328120" y="1240560"/>
            <a:ext cx="2251800" cy="301320"/>
          </a:xfrm>
          <a:prstGeom prst="rect">
            <a:avLst/>
          </a:prstGeom>
          <a:solidFill>
            <a:srgbClr val="ffffff"/>
          </a:solidFill>
          <a:ln w="28575">
            <a:solidFill>
              <a:srgbClr val="beaffa"/>
            </a:solidFill>
            <a:miter/>
          </a:ln>
        </p:spPr>
        <p:style>
          <a:lnRef idx="0"/>
          <a:fillRef idx="0"/>
          <a:effectRef idx="0"/>
          <a:fontRef idx="minor"/>
        </p:style>
        <p:txBody>
          <a:bodyPr numCol="1" spcCol="38160" horzOverflow="overflow" lIns="37800" rIns="37800" tIns="37800" bIns="37800" anchor="ctr">
            <a:spAutoFit/>
          </a:bodyPr>
          <a:p>
            <a:pPr algn="ctr" defTabSz="378000">
              <a:lnSpc>
                <a:spcPct val="100000"/>
              </a:lnSpc>
            </a:pPr>
            <a:r>
              <a:rPr b="0" lang="en-US" sz="1490" spc="-1" strike="noStrike">
                <a:solidFill>
                  <a:schemeClr val="dk1"/>
                </a:solidFill>
                <a:latin typeface="Arial"/>
                <a:ea typeface="DejaVu Sans"/>
              </a:rPr>
              <a:t>Cellules lithium-ion</a:t>
            </a:r>
            <a:endParaRPr b="0" lang="fr-FR" sz="1490" spc="-1" strike="noStrike">
              <a:solidFill>
                <a:srgbClr val="000000"/>
              </a:solidFill>
              <a:latin typeface="Arial"/>
            </a:endParaRPr>
          </a:p>
        </p:txBody>
      </p:sp>
      <p:sp>
        <p:nvSpPr>
          <p:cNvPr id="1476" name="Rectangle 6"/>
          <p:cNvSpPr/>
          <p:nvPr/>
        </p:nvSpPr>
        <p:spPr>
          <a:xfrm>
            <a:off x="4984200" y="1240560"/>
            <a:ext cx="2251800" cy="301320"/>
          </a:xfrm>
          <a:prstGeom prst="rect">
            <a:avLst/>
          </a:prstGeom>
          <a:solidFill>
            <a:srgbClr val="ffffff"/>
          </a:solidFill>
          <a:ln w="28575">
            <a:solidFill>
              <a:srgbClr val="beaffa"/>
            </a:solidFill>
            <a:miter/>
          </a:ln>
        </p:spPr>
        <p:style>
          <a:lnRef idx="0"/>
          <a:fillRef idx="0"/>
          <a:effectRef idx="0"/>
          <a:fontRef idx="minor"/>
        </p:style>
        <p:txBody>
          <a:bodyPr numCol="1" spcCol="38160" horzOverflow="overflow" lIns="37800" rIns="37800" tIns="37800" bIns="37800" anchor="ctr">
            <a:spAutoFit/>
          </a:bodyPr>
          <a:p>
            <a:pPr algn="ctr" defTabSz="378000">
              <a:lnSpc>
                <a:spcPct val="100000"/>
              </a:lnSpc>
            </a:pPr>
            <a:r>
              <a:rPr b="0" lang="fr-FR" sz="1490" spc="-1" strike="noStrike">
                <a:solidFill>
                  <a:schemeClr val="dk1"/>
                </a:solidFill>
                <a:latin typeface="Arial"/>
                <a:ea typeface="DejaVu Sans"/>
              </a:rPr>
              <a:t>Module</a:t>
            </a:r>
            <a:endParaRPr b="0" lang="fr-FR" sz="1490" spc="-1" strike="noStrike">
              <a:solidFill>
                <a:srgbClr val="000000"/>
              </a:solidFill>
              <a:latin typeface="Arial"/>
            </a:endParaRPr>
          </a:p>
        </p:txBody>
      </p:sp>
      <p:sp>
        <p:nvSpPr>
          <p:cNvPr id="1477" name="Rectangle 7"/>
          <p:cNvSpPr/>
          <p:nvPr/>
        </p:nvSpPr>
        <p:spPr>
          <a:xfrm>
            <a:off x="7640280" y="1240560"/>
            <a:ext cx="2251800" cy="301320"/>
          </a:xfrm>
          <a:prstGeom prst="rect">
            <a:avLst/>
          </a:prstGeom>
          <a:solidFill>
            <a:srgbClr val="ffffff"/>
          </a:solidFill>
          <a:ln w="28575">
            <a:solidFill>
              <a:srgbClr val="beaffa"/>
            </a:solidFill>
            <a:miter/>
          </a:ln>
        </p:spPr>
        <p:style>
          <a:lnRef idx="0"/>
          <a:fillRef idx="0"/>
          <a:effectRef idx="0"/>
          <a:fontRef idx="minor"/>
        </p:style>
        <p:txBody>
          <a:bodyPr numCol="1" spcCol="38160" horzOverflow="overflow" lIns="37800" rIns="37800" tIns="37800" bIns="37800" anchor="ctr">
            <a:spAutoFit/>
          </a:bodyPr>
          <a:p>
            <a:pPr algn="ctr" defTabSz="378000">
              <a:lnSpc>
                <a:spcPct val="100000"/>
              </a:lnSpc>
            </a:pPr>
            <a:r>
              <a:rPr b="0" lang="fr-FR" sz="1490" spc="-1" strike="noStrike">
                <a:solidFill>
                  <a:schemeClr val="dk1"/>
                </a:solidFill>
                <a:latin typeface="Arial"/>
                <a:ea typeface="DejaVu Sans"/>
              </a:rPr>
              <a:t>Pack</a:t>
            </a:r>
            <a:endParaRPr b="0" lang="fr-FR" sz="1490" spc="-1" strike="noStrike">
              <a:solidFill>
                <a:srgbClr val="000000"/>
              </a:solidFill>
              <a:latin typeface="Arial"/>
            </a:endParaRPr>
          </a:p>
        </p:txBody>
      </p:sp>
      <p:pic>
        <p:nvPicPr>
          <p:cNvPr id="1478" name="Picture 2" descr="Comment fonctionnent les batteries des voitures électriques ?"/>
          <p:cNvPicPr/>
          <p:nvPr/>
        </p:nvPicPr>
        <p:blipFill>
          <a:blip r:embed="rId2"/>
          <a:stretch/>
        </p:blipFill>
        <p:spPr>
          <a:xfrm>
            <a:off x="7576200" y="1882440"/>
            <a:ext cx="2534760" cy="1425600"/>
          </a:xfrm>
          <a:prstGeom prst="rect">
            <a:avLst/>
          </a:prstGeom>
          <a:ln w="0">
            <a:noFill/>
          </a:ln>
        </p:spPr>
      </p:pic>
      <p:pic>
        <p:nvPicPr>
          <p:cNvPr id="1479" name="Picture 2" descr="Batterie lithium-ion-Pouch-Cylindrique"/>
          <p:cNvPicPr/>
          <p:nvPr/>
        </p:nvPicPr>
        <p:blipFill>
          <a:blip r:embed="rId3"/>
          <a:srcRect l="13322" t="13620" r="15981" b="48954"/>
          <a:stretch/>
        </p:blipFill>
        <p:spPr>
          <a:xfrm>
            <a:off x="4978080" y="2007000"/>
            <a:ext cx="2201400" cy="1232280"/>
          </a:xfrm>
          <a:prstGeom prst="rect">
            <a:avLst/>
          </a:prstGeom>
          <a:ln w="0">
            <a:noFill/>
          </a:ln>
        </p:spPr>
      </p:pic>
      <p:sp>
        <p:nvSpPr>
          <p:cNvPr id="1480" name="ZoneTexte 10"/>
          <p:cNvSpPr/>
          <p:nvPr/>
        </p:nvSpPr>
        <p:spPr>
          <a:xfrm>
            <a:off x="2541960" y="3519360"/>
            <a:ext cx="2041200" cy="939240"/>
          </a:xfrm>
          <a:prstGeom prst="rect">
            <a:avLst/>
          </a:prstGeom>
          <a:noFill/>
          <a:ln w="0">
            <a:noFill/>
          </a:ln>
        </p:spPr>
        <p:style>
          <a:lnRef idx="0"/>
          <a:fillRef idx="0"/>
          <a:effectRef idx="0"/>
          <a:fontRef idx="minor"/>
        </p:style>
        <p:txBody>
          <a:bodyPr lIns="86040" rIns="86040" tIns="43200" bIns="43200" anchor="t">
            <a:spAutoFit/>
          </a:bodyPr>
          <a:p>
            <a:pPr defTabSz="756000">
              <a:lnSpc>
                <a:spcPct val="100000"/>
              </a:lnSpc>
            </a:pPr>
            <a:r>
              <a:rPr b="0" lang="fr-FR" sz="1200" spc="-1" strike="noStrike">
                <a:solidFill>
                  <a:schemeClr val="dk1"/>
                </a:solidFill>
                <a:latin typeface="Arial"/>
                <a:ea typeface="DejaVu Sans"/>
              </a:rPr>
              <a:t>       </a:t>
            </a:r>
            <a:r>
              <a:rPr b="0" lang="fr-FR" sz="1200" spc="-1" strike="noStrike">
                <a:solidFill>
                  <a:schemeClr val="dk1"/>
                </a:solidFill>
                <a:latin typeface="Arial"/>
                <a:ea typeface="DejaVu Sans"/>
              </a:rPr>
              <a:t>Plusieurs formats : </a:t>
            </a:r>
            <a:endParaRPr b="0" lang="fr-FR" sz="1200" spc="-1" strike="noStrike">
              <a:solidFill>
                <a:srgbClr val="000000"/>
              </a:solidFill>
              <a:latin typeface="Arial"/>
            </a:endParaRPr>
          </a:p>
          <a:p>
            <a:pPr defTabSz="756000">
              <a:lnSpc>
                <a:spcPct val="100000"/>
              </a:lnSpc>
            </a:pPr>
            <a:endParaRPr b="0" lang="fr-FR" sz="800" spc="-1" strike="noStrike">
              <a:solidFill>
                <a:srgbClr val="000000"/>
              </a:solidFill>
              <a:latin typeface="Arial"/>
            </a:endParaRPr>
          </a:p>
          <a:p>
            <a:pPr defTabSz="756000">
              <a:lnSpc>
                <a:spcPct val="100000"/>
              </a:lnSpc>
            </a:pPr>
            <a:r>
              <a:rPr b="0" lang="fr-FR" sz="1200" spc="-1" strike="noStrike">
                <a:solidFill>
                  <a:schemeClr val="dk1"/>
                </a:solidFill>
                <a:latin typeface="Arial"/>
                <a:ea typeface="DejaVu Sans"/>
              </a:rPr>
              <a:t>Pouch (cellule longue) ;</a:t>
            </a:r>
            <a:endParaRPr b="0" lang="fr-FR" sz="1200" spc="-1" strike="noStrike">
              <a:solidFill>
                <a:srgbClr val="000000"/>
              </a:solidFill>
              <a:latin typeface="Arial"/>
            </a:endParaRPr>
          </a:p>
          <a:p>
            <a:pPr defTabSz="756000">
              <a:lnSpc>
                <a:spcPct val="100000"/>
              </a:lnSpc>
            </a:pPr>
            <a:r>
              <a:rPr b="0" lang="fr-FR" sz="1200" spc="-1" strike="noStrike">
                <a:solidFill>
                  <a:schemeClr val="dk1"/>
                </a:solidFill>
                <a:latin typeface="Arial"/>
                <a:ea typeface="DejaVu Sans"/>
              </a:rPr>
              <a:t>Cylindrique (format “pile”) ;</a:t>
            </a:r>
            <a:endParaRPr b="0" lang="fr-FR" sz="1200" spc="-1" strike="noStrike">
              <a:solidFill>
                <a:srgbClr val="000000"/>
              </a:solidFill>
              <a:latin typeface="Arial"/>
            </a:endParaRPr>
          </a:p>
          <a:p>
            <a:pPr defTabSz="756000">
              <a:lnSpc>
                <a:spcPct val="100000"/>
              </a:lnSpc>
            </a:pPr>
            <a:r>
              <a:rPr b="0" lang="fr-FR" sz="1200" spc="-1" strike="noStrike">
                <a:solidFill>
                  <a:schemeClr val="dk1"/>
                </a:solidFill>
                <a:latin typeface="Arial"/>
                <a:ea typeface="DejaVu Sans"/>
              </a:rPr>
              <a:t>Prismatique</a:t>
            </a:r>
            <a:endParaRPr b="0" lang="fr-FR" sz="1200" spc="-1" strike="noStrike">
              <a:solidFill>
                <a:srgbClr val="000000"/>
              </a:solidFill>
              <a:latin typeface="Arial"/>
            </a:endParaRPr>
          </a:p>
        </p:txBody>
      </p:sp>
      <p:sp>
        <p:nvSpPr>
          <p:cNvPr id="1481" name="Forme libre : forme 11"/>
          <p:cNvSpPr/>
          <p:nvPr/>
        </p:nvSpPr>
        <p:spPr>
          <a:xfrm>
            <a:off x="2487600" y="3200040"/>
            <a:ext cx="369360" cy="576000"/>
          </a:xfrm>
          <a:custGeom>
            <a:avLst/>
            <a:gdLst>
              <a:gd name="textAreaLeft" fmla="*/ 0 w 369360"/>
              <a:gd name="textAreaRight" fmla="*/ 369720 w 369360"/>
              <a:gd name="textAreaTop" fmla="*/ 0 h 576000"/>
              <a:gd name="textAreaBottom" fmla="*/ 576360 h 576000"/>
            </a:gdLst>
            <a:ahLst/>
            <a:rect l="textAreaLeft" t="textAreaTop" r="textAreaRight" b="textAreaBottom"/>
            <a:pathLst>
              <a:path w="360595" h="898434">
                <a:moveTo>
                  <a:pt x="152048" y="0"/>
                </a:moveTo>
                <a:cubicBezTo>
                  <a:pt x="62479" y="372979"/>
                  <a:pt x="-27089" y="745958"/>
                  <a:pt x="7669" y="866274"/>
                </a:cubicBezTo>
                <a:cubicBezTo>
                  <a:pt x="42427" y="986590"/>
                  <a:pt x="311132" y="731253"/>
                  <a:pt x="360595" y="721895"/>
                </a:cubicBezTo>
              </a:path>
            </a:pathLst>
          </a:custGeom>
          <a:noFill/>
          <a:ln w="19050">
            <a:solidFill>
              <a:srgbClr val="beaffa"/>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756000">
              <a:lnSpc>
                <a:spcPct val="100000"/>
              </a:lnSpc>
            </a:pPr>
            <a:endParaRPr b="0" lang="fr-FR" sz="1700" spc="-1" strike="noStrike">
              <a:solidFill>
                <a:srgbClr val="008080"/>
              </a:solidFill>
              <a:latin typeface="Arial"/>
              <a:ea typeface="DejaVu Sans"/>
            </a:endParaRPr>
          </a:p>
        </p:txBody>
      </p:sp>
      <p:sp>
        <p:nvSpPr>
          <p:cNvPr id="1482" name="TextBox 12"/>
          <p:cNvSpPr/>
          <p:nvPr/>
        </p:nvSpPr>
        <p:spPr>
          <a:xfrm>
            <a:off x="7811640" y="3634920"/>
            <a:ext cx="2160720" cy="455400"/>
          </a:xfrm>
          <a:prstGeom prst="rect">
            <a:avLst/>
          </a:prstGeom>
          <a:noFill/>
          <a:ln w="0">
            <a:noFill/>
          </a:ln>
        </p:spPr>
        <p:style>
          <a:lnRef idx="0"/>
          <a:fillRef idx="0"/>
          <a:effectRef idx="0"/>
          <a:fontRef idx="minor"/>
        </p:style>
        <p:txBody>
          <a:bodyPr lIns="90000" rIns="90000" tIns="45000" bIns="45000" anchor="t">
            <a:spAutoFit/>
          </a:bodyPr>
          <a:p>
            <a:pPr defTabSz="756000">
              <a:lnSpc>
                <a:spcPct val="100000"/>
              </a:lnSpc>
            </a:pPr>
            <a:r>
              <a:rPr b="0" lang="fr-FR" sz="1200" spc="-1" strike="noStrike">
                <a:solidFill>
                  <a:schemeClr val="dk1"/>
                </a:solidFill>
                <a:latin typeface="Arial"/>
                <a:ea typeface="DejaVu Sans"/>
              </a:rPr>
              <a:t>Constitue 30% à 50% du prix d’un véhicule électrique (EV)</a:t>
            </a:r>
            <a:endParaRPr b="0" lang="fr-FR" sz="1200" spc="-1" strike="noStrike">
              <a:solidFill>
                <a:srgbClr val="000000"/>
              </a:solidFill>
              <a:latin typeface="Arial"/>
            </a:endParaRPr>
          </a:p>
        </p:txBody>
      </p:sp>
      <p:sp>
        <p:nvSpPr>
          <p:cNvPr id="1483" name="Forme libre : forme 13"/>
          <p:cNvSpPr/>
          <p:nvPr/>
        </p:nvSpPr>
        <p:spPr>
          <a:xfrm rot="12429600">
            <a:off x="9796320" y="3393720"/>
            <a:ext cx="230760" cy="360720"/>
          </a:xfrm>
          <a:custGeom>
            <a:avLst/>
            <a:gdLst>
              <a:gd name="textAreaLeft" fmla="*/ 0 w 230760"/>
              <a:gd name="textAreaRight" fmla="*/ 231120 w 230760"/>
              <a:gd name="textAreaTop" fmla="*/ 0 h 360720"/>
              <a:gd name="textAreaBottom" fmla="*/ 361080 h 360720"/>
            </a:gdLst>
            <a:ahLst/>
            <a:rect l="textAreaLeft" t="textAreaTop" r="textAreaRight" b="textAreaBottom"/>
            <a:pathLst>
              <a:path w="275825" h="748393">
                <a:moveTo>
                  <a:pt x="59306" y="0"/>
                </a:moveTo>
                <a:cubicBezTo>
                  <a:pt x="-30263" y="372979"/>
                  <a:pt x="-793" y="415236"/>
                  <a:pt x="33965" y="535552"/>
                </a:cubicBezTo>
                <a:cubicBezTo>
                  <a:pt x="68723" y="655868"/>
                  <a:pt x="226362" y="757151"/>
                  <a:pt x="275825" y="747793"/>
                </a:cubicBezTo>
              </a:path>
            </a:pathLst>
          </a:custGeom>
          <a:noFill/>
          <a:ln w="19050">
            <a:solidFill>
              <a:srgbClr val="beaffa"/>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756000">
              <a:lnSpc>
                <a:spcPct val="100000"/>
              </a:lnSpc>
            </a:pPr>
            <a:endParaRPr b="0" lang="fr-FR" sz="1700" spc="-1" strike="noStrike">
              <a:solidFill>
                <a:srgbClr val="008080"/>
              </a:solidFill>
              <a:latin typeface="Arial"/>
              <a:ea typeface="DejaVu Sans"/>
            </a:endParaRPr>
          </a:p>
        </p:txBody>
      </p:sp>
      <p:pic>
        <p:nvPicPr>
          <p:cNvPr id="1484" name="Picture 2" descr=""/>
          <p:cNvPicPr/>
          <p:nvPr/>
        </p:nvPicPr>
        <p:blipFill>
          <a:blip r:embed="rId4"/>
          <a:stretch/>
        </p:blipFill>
        <p:spPr>
          <a:xfrm>
            <a:off x="4998600" y="1870560"/>
            <a:ext cx="2287800" cy="1476360"/>
          </a:xfrm>
          <a:prstGeom prst="rect">
            <a:avLst/>
          </a:prstGeom>
          <a:ln w="0">
            <a:noFill/>
          </a:ln>
        </p:spPr>
      </p:pic>
      <p:pic>
        <p:nvPicPr>
          <p:cNvPr id="1485" name="Picture 4" descr=""/>
          <p:cNvPicPr/>
          <p:nvPr/>
        </p:nvPicPr>
        <p:blipFill>
          <a:blip r:embed="rId5"/>
          <a:stretch/>
        </p:blipFill>
        <p:spPr>
          <a:xfrm>
            <a:off x="7641000" y="1844640"/>
            <a:ext cx="2349000" cy="1515960"/>
          </a:xfrm>
          <a:prstGeom prst="rect">
            <a:avLst/>
          </a:prstGeom>
          <a:ln w="0">
            <a:noFill/>
          </a:ln>
        </p:spPr>
      </p:pic>
      <p:sp>
        <p:nvSpPr>
          <p:cNvPr id="1486" name="ZoneTexte 17"/>
          <p:cNvSpPr/>
          <p:nvPr/>
        </p:nvSpPr>
        <p:spPr>
          <a:xfrm>
            <a:off x="5229720" y="3750120"/>
            <a:ext cx="2057040" cy="817560"/>
          </a:xfrm>
          <a:prstGeom prst="rect">
            <a:avLst/>
          </a:prstGeom>
          <a:noFill/>
          <a:ln w="0">
            <a:noFill/>
          </a:ln>
        </p:spPr>
        <p:style>
          <a:lnRef idx="0"/>
          <a:fillRef idx="0"/>
          <a:effectRef idx="0"/>
          <a:fontRef idx="minor"/>
        </p:style>
        <p:txBody>
          <a:bodyPr lIns="86040" rIns="86040" tIns="43200" bIns="43200" anchor="t">
            <a:spAutoFit/>
          </a:bodyPr>
          <a:p>
            <a:pPr defTabSz="756000">
              <a:lnSpc>
                <a:spcPct val="100000"/>
              </a:lnSpc>
            </a:pPr>
            <a:r>
              <a:rPr b="0" lang="fr-FR" sz="1200" spc="-1" strike="noStrike">
                <a:solidFill>
                  <a:schemeClr val="dk1"/>
                </a:solidFill>
                <a:latin typeface="Arial"/>
                <a:ea typeface="DejaVu Sans"/>
              </a:rPr>
              <a:t>Les cellules sont assemblées par paquets </a:t>
            </a:r>
            <a:br>
              <a:rPr sz="1200"/>
            </a:br>
            <a:r>
              <a:rPr b="0" lang="fr-FR" sz="1200" spc="-1" strike="noStrike">
                <a:solidFill>
                  <a:schemeClr val="dk1"/>
                </a:solidFill>
                <a:latin typeface="Arial"/>
                <a:ea typeface="DejaVu Sans"/>
              </a:rPr>
              <a:t>et connectées entre elles électriquement</a:t>
            </a:r>
            <a:endParaRPr b="0" lang="fr-FR" sz="1200" spc="-1" strike="noStrike">
              <a:solidFill>
                <a:srgbClr val="000000"/>
              </a:solidFill>
              <a:latin typeface="Arial"/>
            </a:endParaRPr>
          </a:p>
        </p:txBody>
      </p:sp>
      <p:sp>
        <p:nvSpPr>
          <p:cNvPr id="1487" name="Forme libre : forme 18"/>
          <p:cNvSpPr/>
          <p:nvPr/>
        </p:nvSpPr>
        <p:spPr>
          <a:xfrm flipH="1" rot="13113000">
            <a:off x="6579360" y="3375720"/>
            <a:ext cx="297720" cy="593280"/>
          </a:xfrm>
          <a:custGeom>
            <a:avLst/>
            <a:gdLst>
              <a:gd name="textAreaLeft" fmla="*/ -360 w 297720"/>
              <a:gd name="textAreaRight" fmla="*/ 297720 w 297720"/>
              <a:gd name="textAreaTop" fmla="*/ 0 h 593280"/>
              <a:gd name="textAreaBottom" fmla="*/ 593640 h 593280"/>
            </a:gdLst>
            <a:ahLst/>
            <a:rect l="textAreaLeft" t="textAreaTop" r="textAreaRight" b="textAreaBottom"/>
            <a:pathLst>
              <a:path w="636284" h="1005840">
                <a:moveTo>
                  <a:pt x="0" y="1005840"/>
                </a:moveTo>
                <a:cubicBezTo>
                  <a:pt x="287866" y="703580"/>
                  <a:pt x="575733" y="401320"/>
                  <a:pt x="629920" y="233680"/>
                </a:cubicBezTo>
                <a:cubicBezTo>
                  <a:pt x="684107" y="66040"/>
                  <a:pt x="375920" y="20320"/>
                  <a:pt x="325120" y="0"/>
                </a:cubicBezTo>
              </a:path>
            </a:pathLst>
          </a:custGeom>
          <a:noFill/>
          <a:ln w="19050">
            <a:solidFill>
              <a:srgbClr val="beaffa"/>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756000">
              <a:lnSpc>
                <a:spcPct val="100000"/>
              </a:lnSpc>
            </a:pPr>
            <a:endParaRPr b="0" lang="en-US" sz="1230" spc="-1" strike="noStrike">
              <a:solidFill>
                <a:schemeClr val="dk1"/>
              </a:solidFill>
              <a:latin typeface="Arial"/>
              <a:ea typeface="DejaVu Sans"/>
            </a:endParaRPr>
          </a:p>
        </p:txBody>
      </p:sp>
      <p:sp>
        <p:nvSpPr>
          <p:cNvPr id="1488"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De la cellule au pack</a:t>
            </a:r>
            <a:endParaRPr b="0" lang="fr-FR" sz="2100" spc="-1" strike="noStrike">
              <a:solidFill>
                <a:srgbClr val="000000"/>
              </a:solidFill>
              <a:latin typeface="Arial"/>
            </a:endParaRPr>
          </a:p>
        </p:txBody>
      </p:sp>
      <p:sp>
        <p:nvSpPr>
          <p:cNvPr id="1489" name="ZoneTexte 23"/>
          <p:cNvSpPr/>
          <p:nvPr/>
        </p:nvSpPr>
        <p:spPr>
          <a:xfrm>
            <a:off x="4610160" y="5314320"/>
            <a:ext cx="3855600" cy="3031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400" spc="-1" strike="noStrike">
                <a:solidFill>
                  <a:schemeClr val="dk1"/>
                </a:solidFill>
                <a:latin typeface="Arial"/>
                <a:ea typeface="DejaVu Sans"/>
              </a:rPr>
              <a:t>[Projet EDLB – Formation socle commun] </a:t>
            </a:r>
            <a:endParaRPr b="0" lang="fr-FR" sz="1400" spc="-1" strike="noStrike">
              <a:solidFill>
                <a:srgbClr val="000000"/>
              </a:solidFill>
              <a:latin typeface="Arial"/>
            </a:endParaRPr>
          </a:p>
        </p:txBody>
      </p:sp>
      <p:sp>
        <p:nvSpPr>
          <p:cNvPr id="1490" name="PlaceHolder 1"/>
          <p:cNvSpPr>
            <a:spLocks noGrp="1"/>
          </p:cNvSpPr>
          <p:nvPr>
            <p:ph type="ftr" idx="12"/>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pic>
        <p:nvPicPr>
          <p:cNvPr id="1491" name="Image 21" descr="Une image contenant symbole&#10;&#10;Description générée automatiquement"/>
          <p:cNvPicPr/>
          <p:nvPr/>
        </p:nvPicPr>
        <p:blipFill>
          <a:blip r:embed="rId6"/>
          <a:stretch/>
        </p:blipFill>
        <p:spPr>
          <a:xfrm>
            <a:off x="9245520" y="5217120"/>
            <a:ext cx="766800" cy="402840"/>
          </a:xfrm>
          <a:prstGeom prst="rect">
            <a:avLst/>
          </a:prstGeom>
          <a:ln w="0">
            <a:noFill/>
          </a:ln>
        </p:spPr>
      </p:pic>
    </p:spTree>
  </p:cSld>
  <mc:AlternateContent>
    <mc:Choice Requires="p14">
      <p:transition spd="slow" p14:dur="2000"/>
    </mc:Choice>
    <mc:Fallback>
      <p:transition spd="slow"/>
    </mc:Fallback>
  </mc:AlternateContent>
  <p:timing>
    <p:tnLst>
      <p:par>
        <p:cTn id="11" dur="indefinite" restart="never" nodeType="tmRoot">
          <p:childTnLst>
            <p:seq>
              <p:cTn id="12" dur="indefinite" nodeType="mainSeq">
                <p:childTnLst>
                  <p:par>
                    <p:cTn id="13" fill="hold">
                      <p:stCondLst>
                        <p:cond delay="indefinite"/>
                      </p:stCondLst>
                      <p:childTnLst>
                        <p:par>
                          <p:cTn id="14" fill="hold">
                            <p:stCondLst>
                              <p:cond delay="0"/>
                            </p:stCondLst>
                            <p:childTnLst>
                              <p:par>
                                <p:cTn id="15" nodeType="clickEffect" fill="hold" presetClass="entr" presetID="1">
                                  <p:stCondLst>
                                    <p:cond delay="0"/>
                                  </p:stCondLst>
                                  <p:childTnLst>
                                    <p:set>
                                      <p:cBhvr>
                                        <p:cTn id="16" dur="1" fill="hold">
                                          <p:stCondLst>
                                            <p:cond delay="0"/>
                                          </p:stCondLst>
                                        </p:cTn>
                                        <p:tgtEl>
                                          <p:spTgt spid="148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2"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Tour d’horizons des technos batteries et usages associés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493"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La cellule en détail</a:t>
            </a:r>
            <a:endParaRPr b="0" lang="fr-FR" sz="2100" spc="-1" strike="noStrike">
              <a:solidFill>
                <a:srgbClr val="000000"/>
              </a:solidFill>
              <a:latin typeface="Arial"/>
            </a:endParaRPr>
          </a:p>
        </p:txBody>
      </p:sp>
      <p:sp>
        <p:nvSpPr>
          <p:cNvPr id="1494" name="ZoneTexte 9"/>
          <p:cNvSpPr/>
          <p:nvPr/>
        </p:nvSpPr>
        <p:spPr>
          <a:xfrm>
            <a:off x="4610160" y="5314320"/>
            <a:ext cx="3855600" cy="3031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400" spc="-1" strike="noStrike">
                <a:solidFill>
                  <a:schemeClr val="dk1"/>
                </a:solidFill>
                <a:latin typeface="Arial"/>
                <a:ea typeface="DejaVu Sans"/>
              </a:rPr>
              <a:t>[Projet EDLB – Formation socle commun] </a:t>
            </a:r>
            <a:endParaRPr b="0" lang="fr-FR" sz="1400" spc="-1" strike="noStrike">
              <a:solidFill>
                <a:srgbClr val="000000"/>
              </a:solidFill>
              <a:latin typeface="Arial"/>
            </a:endParaRPr>
          </a:p>
        </p:txBody>
      </p:sp>
      <p:sp>
        <p:nvSpPr>
          <p:cNvPr id="1495" name="Cube 18"/>
          <p:cNvSpPr/>
          <p:nvPr/>
        </p:nvSpPr>
        <p:spPr>
          <a:xfrm>
            <a:off x="5512320" y="1886400"/>
            <a:ext cx="708480" cy="1586880"/>
          </a:xfrm>
          <a:prstGeom prst="cube">
            <a:avLst>
              <a:gd name="adj" fmla="val 57278"/>
            </a:avLst>
          </a:prstGeom>
          <a:solidFill>
            <a:srgbClr val="803f69"/>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96" name="Cube 15"/>
          <p:cNvSpPr/>
          <p:nvPr/>
        </p:nvSpPr>
        <p:spPr>
          <a:xfrm>
            <a:off x="5867280" y="1886400"/>
            <a:ext cx="558720" cy="1586880"/>
          </a:xfrm>
          <a:prstGeom prst="cube">
            <a:avLst>
              <a:gd name="adj" fmla="val 72059"/>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97" name="Cube 16"/>
          <p:cNvSpPr/>
          <p:nvPr/>
        </p:nvSpPr>
        <p:spPr>
          <a:xfrm>
            <a:off x="6072480" y="1886400"/>
            <a:ext cx="708480" cy="1586880"/>
          </a:xfrm>
          <a:prstGeom prst="cube">
            <a:avLst>
              <a:gd name="adj" fmla="val 57278"/>
            </a:avLst>
          </a:prstGeom>
          <a:solidFill>
            <a:srgbClr val="f6932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98" name="Cylindre 19"/>
          <p:cNvSpPr/>
          <p:nvPr/>
        </p:nvSpPr>
        <p:spPr>
          <a:xfrm>
            <a:off x="5813640" y="1888560"/>
            <a:ext cx="130320" cy="221040"/>
          </a:xfrm>
          <a:prstGeom prst="can">
            <a:avLst>
              <a:gd name="adj" fmla="val 28640"/>
            </a:avLst>
          </a:prstGeom>
          <a:solidFill>
            <a:schemeClr val="tx1">
              <a:lumMod val="50000"/>
              <a:lumOff val="50000"/>
            </a:schemeClr>
          </a:solidFill>
          <a:ln w="6350">
            <a:solidFill>
              <a:srgbClr val="ffffff">
                <a:lumMod val="65000"/>
              </a:srgbClr>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200" spc="-1" strike="noStrike">
                <a:solidFill>
                  <a:schemeClr val="lt1"/>
                </a:solidFill>
                <a:latin typeface="Arial"/>
                <a:ea typeface="DejaVu Sans"/>
              </a:rPr>
              <a:t>-</a:t>
            </a:r>
            <a:endParaRPr b="0" lang="fr-FR" sz="1200" spc="-1" strike="noStrike">
              <a:solidFill>
                <a:srgbClr val="ffffff"/>
              </a:solidFill>
              <a:latin typeface="Arial"/>
            </a:endParaRPr>
          </a:p>
        </p:txBody>
      </p:sp>
      <p:sp>
        <p:nvSpPr>
          <p:cNvPr id="1499" name="Cylindre 20"/>
          <p:cNvSpPr/>
          <p:nvPr/>
        </p:nvSpPr>
        <p:spPr>
          <a:xfrm>
            <a:off x="6359040" y="1888560"/>
            <a:ext cx="130320" cy="221040"/>
          </a:xfrm>
          <a:prstGeom prst="can">
            <a:avLst>
              <a:gd name="adj" fmla="val 28640"/>
            </a:avLst>
          </a:prstGeom>
          <a:solidFill>
            <a:schemeClr val="tx1">
              <a:lumMod val="50000"/>
              <a:lumOff val="50000"/>
            </a:schemeClr>
          </a:solidFill>
          <a:ln w="6350">
            <a:solidFill>
              <a:srgbClr val="ffffff">
                <a:lumMod val="65000"/>
              </a:srgbClr>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200" spc="-1" strike="noStrike">
                <a:solidFill>
                  <a:schemeClr val="lt1"/>
                </a:solidFill>
                <a:latin typeface="Arial"/>
                <a:ea typeface="DejaVu Sans"/>
              </a:rPr>
              <a:t>+</a:t>
            </a:r>
            <a:endParaRPr b="0" lang="fr-FR" sz="1200" spc="-1" strike="noStrike">
              <a:solidFill>
                <a:srgbClr val="ffffff"/>
              </a:solidFill>
              <a:latin typeface="Arial"/>
            </a:endParaRPr>
          </a:p>
        </p:txBody>
      </p:sp>
      <p:sp>
        <p:nvSpPr>
          <p:cNvPr id="1500" name="ZoneTexte 21"/>
          <p:cNvSpPr/>
          <p:nvPr/>
        </p:nvSpPr>
        <p:spPr>
          <a:xfrm>
            <a:off x="7172280" y="872640"/>
            <a:ext cx="2054160" cy="30312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fr-FR" sz="1400" spc="-1" strike="noStrike">
                <a:solidFill>
                  <a:schemeClr val="dk1">
                    <a:lumMod val="65000"/>
                    <a:lumOff val="35000"/>
                  </a:schemeClr>
                </a:solidFill>
                <a:latin typeface="Arial"/>
                <a:ea typeface="DejaVu Sans"/>
              </a:rPr>
              <a:t>Collecteurs de courants</a:t>
            </a:r>
            <a:endParaRPr b="0" lang="fr-FR" sz="1400" spc="-1" strike="noStrike">
              <a:solidFill>
                <a:srgbClr val="000000"/>
              </a:solidFill>
              <a:latin typeface="Arial"/>
            </a:endParaRPr>
          </a:p>
        </p:txBody>
      </p:sp>
      <p:cxnSp>
        <p:nvCxnSpPr>
          <p:cNvPr id="1501" name="Connecteur droit 23"/>
          <p:cNvCxnSpPr>
            <a:stCxn id="1500" idx="1"/>
          </p:cNvCxnSpPr>
          <p:nvPr/>
        </p:nvCxnSpPr>
        <p:spPr>
          <a:xfrm flipH="1">
            <a:off x="6780960" y="1024200"/>
            <a:ext cx="391680" cy="2520"/>
          </a:xfrm>
          <a:prstGeom prst="straightConnector1">
            <a:avLst/>
          </a:prstGeom>
          <a:ln>
            <a:solidFill>
              <a:srgbClr val="ffffff">
                <a:lumMod val="50000"/>
              </a:srgbClr>
            </a:solidFill>
          </a:ln>
        </p:spPr>
      </p:cxnSp>
      <p:cxnSp>
        <p:nvCxnSpPr>
          <p:cNvPr id="1502" name="Connecteur droit 25"/>
          <p:cNvCxnSpPr>
            <a:endCxn id="1499" idx="1"/>
          </p:cNvCxnSpPr>
          <p:nvPr/>
        </p:nvCxnSpPr>
        <p:spPr>
          <a:xfrm flipH="1">
            <a:off x="6359040" y="1026360"/>
            <a:ext cx="422280" cy="973080"/>
          </a:xfrm>
          <a:prstGeom prst="straightConnector1">
            <a:avLst/>
          </a:prstGeom>
          <a:ln>
            <a:solidFill>
              <a:srgbClr val="ffffff">
                <a:lumMod val="50000"/>
              </a:srgbClr>
            </a:solidFill>
            <a:tailEnd len="med" type="triangle" w="med"/>
          </a:ln>
        </p:spPr>
      </p:cxnSp>
      <p:cxnSp>
        <p:nvCxnSpPr>
          <p:cNvPr id="1503" name="Connecteur droit 28"/>
          <p:cNvCxnSpPr>
            <a:endCxn id="1498" idx="1"/>
          </p:cNvCxnSpPr>
          <p:nvPr/>
        </p:nvCxnSpPr>
        <p:spPr>
          <a:xfrm flipH="1">
            <a:off x="5813640" y="1026360"/>
            <a:ext cx="967680" cy="973080"/>
          </a:xfrm>
          <a:prstGeom prst="straightConnector1">
            <a:avLst/>
          </a:prstGeom>
          <a:ln>
            <a:solidFill>
              <a:srgbClr val="ffffff">
                <a:lumMod val="50000"/>
              </a:srgbClr>
            </a:solidFill>
            <a:tailEnd len="med" type="triangle" w="med"/>
          </a:ln>
        </p:spPr>
      </p:cxnSp>
      <p:cxnSp>
        <p:nvCxnSpPr>
          <p:cNvPr id="1504" name="Connecteur droit 33"/>
          <p:cNvCxnSpPr>
            <a:endCxn id="1505" idx="1"/>
          </p:cNvCxnSpPr>
          <p:nvPr/>
        </p:nvCxnSpPr>
        <p:spPr>
          <a:xfrm flipV="1">
            <a:off x="6780960" y="2581200"/>
            <a:ext cx="782280" cy="3600"/>
          </a:xfrm>
          <a:prstGeom prst="straightConnector1">
            <a:avLst/>
          </a:prstGeom>
          <a:ln>
            <a:solidFill>
              <a:srgbClr val="f9b161"/>
            </a:solidFill>
            <a:headEnd len="med" type="triangle" w="med"/>
          </a:ln>
        </p:spPr>
      </p:cxnSp>
      <p:sp>
        <p:nvSpPr>
          <p:cNvPr id="1505" name="ZoneTexte 36"/>
          <p:cNvSpPr/>
          <p:nvPr/>
        </p:nvSpPr>
        <p:spPr>
          <a:xfrm>
            <a:off x="7562880" y="2323080"/>
            <a:ext cx="1087920" cy="51660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fr-FR" sz="1400" spc="-1" strike="noStrike">
                <a:solidFill>
                  <a:srgbClr val="f69322"/>
                </a:solidFill>
                <a:latin typeface="Arial"/>
                <a:ea typeface="DejaVu Sans"/>
              </a:rPr>
              <a:t>Électrode +</a:t>
            </a:r>
            <a:br>
              <a:rPr sz="1400"/>
            </a:br>
            <a:r>
              <a:rPr b="0" lang="fr-FR" sz="1400" spc="-1" strike="noStrike">
                <a:solidFill>
                  <a:srgbClr val="f69322"/>
                </a:solidFill>
                <a:latin typeface="Arial"/>
                <a:ea typeface="DejaVu Sans"/>
              </a:rPr>
              <a:t>Cathode</a:t>
            </a:r>
            <a:endParaRPr b="0" lang="fr-FR" sz="1400" spc="-1" strike="noStrike">
              <a:solidFill>
                <a:srgbClr val="000000"/>
              </a:solidFill>
              <a:latin typeface="Arial"/>
            </a:endParaRPr>
          </a:p>
        </p:txBody>
      </p:sp>
      <p:sp>
        <p:nvSpPr>
          <p:cNvPr id="1506" name="ZoneTexte 38"/>
          <p:cNvSpPr/>
          <p:nvPr/>
        </p:nvSpPr>
        <p:spPr>
          <a:xfrm>
            <a:off x="3509280" y="3568680"/>
            <a:ext cx="1042200" cy="51660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fr-FR" sz="1400" spc="-1" strike="noStrike">
                <a:solidFill>
                  <a:srgbClr val="803f69"/>
                </a:solidFill>
                <a:latin typeface="Arial"/>
                <a:ea typeface="DejaVu Sans"/>
              </a:rPr>
              <a:t>Électrode -</a:t>
            </a:r>
            <a:endParaRPr b="0" lang="fr-FR" sz="1400" spc="-1" strike="noStrike">
              <a:solidFill>
                <a:srgbClr val="000000"/>
              </a:solidFill>
              <a:latin typeface="Arial"/>
            </a:endParaRPr>
          </a:p>
          <a:p>
            <a:pPr defTabSz="914400">
              <a:lnSpc>
                <a:spcPct val="100000"/>
              </a:lnSpc>
            </a:pPr>
            <a:r>
              <a:rPr b="0" lang="fr-FR" sz="1400" spc="-1" strike="noStrike">
                <a:solidFill>
                  <a:srgbClr val="803f69"/>
                </a:solidFill>
                <a:latin typeface="Arial"/>
                <a:ea typeface="DejaVu Sans"/>
              </a:rPr>
              <a:t>Anode</a:t>
            </a:r>
            <a:endParaRPr b="0" lang="fr-FR" sz="1400" spc="-1" strike="noStrike">
              <a:solidFill>
                <a:srgbClr val="000000"/>
              </a:solidFill>
              <a:latin typeface="Arial"/>
            </a:endParaRPr>
          </a:p>
        </p:txBody>
      </p:sp>
      <p:cxnSp>
        <p:nvCxnSpPr>
          <p:cNvPr id="1507" name="Connecteur droit 40"/>
          <p:cNvCxnSpPr/>
          <p:nvPr/>
        </p:nvCxnSpPr>
        <p:spPr>
          <a:xfrm flipV="1">
            <a:off x="5510520" y="3473280"/>
            <a:ext cx="152280" cy="349200"/>
          </a:xfrm>
          <a:prstGeom prst="straightConnector1">
            <a:avLst/>
          </a:prstGeom>
          <a:ln>
            <a:solidFill>
              <a:srgbClr val="a04e83"/>
            </a:solidFill>
            <a:tailEnd len="med" type="triangle" w="med"/>
          </a:ln>
        </p:spPr>
      </p:cxnSp>
      <p:sp>
        <p:nvSpPr>
          <p:cNvPr id="1508" name="ZoneTexte 44"/>
          <p:cNvSpPr/>
          <p:nvPr/>
        </p:nvSpPr>
        <p:spPr>
          <a:xfrm>
            <a:off x="7167240" y="2814480"/>
            <a:ext cx="2598480" cy="729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tabLst>
                <a:tab algn="l" pos="0"/>
              </a:tabLst>
            </a:pPr>
            <a:r>
              <a:rPr b="0" lang="fr-FR" sz="1050" spc="-1" strike="noStrike">
                <a:solidFill>
                  <a:srgbClr val="f69322"/>
                </a:solidFill>
                <a:latin typeface="Arial"/>
                <a:ea typeface="DejaVu Sans"/>
              </a:rPr>
              <a:t>Réactions électrochimiques visant la restitution de l’énergie électrique. Contiennent des métaux rares tels que le </a:t>
            </a:r>
            <a:r>
              <a:rPr b="1" lang="fr-FR" sz="1050" spc="-1" strike="noStrike">
                <a:solidFill>
                  <a:srgbClr val="f69322"/>
                </a:solidFill>
                <a:latin typeface="Arial"/>
                <a:ea typeface="DejaVu Sans"/>
              </a:rPr>
              <a:t>lithium</a:t>
            </a:r>
            <a:r>
              <a:rPr b="0" lang="fr-FR" sz="1050" spc="-1" strike="noStrike">
                <a:solidFill>
                  <a:srgbClr val="f69322"/>
                </a:solidFill>
                <a:latin typeface="Arial"/>
                <a:ea typeface="DejaVu Sans"/>
              </a:rPr>
              <a:t>, le </a:t>
            </a:r>
            <a:r>
              <a:rPr b="1" lang="fr-FR" sz="1050" spc="-1" strike="noStrike">
                <a:solidFill>
                  <a:srgbClr val="f69322"/>
                </a:solidFill>
                <a:latin typeface="Arial"/>
                <a:ea typeface="DejaVu Sans"/>
              </a:rPr>
              <a:t>cobalt</a:t>
            </a:r>
            <a:r>
              <a:rPr b="0" lang="fr-FR" sz="1050" spc="-1" strike="noStrike">
                <a:solidFill>
                  <a:srgbClr val="f69322"/>
                </a:solidFill>
                <a:latin typeface="Arial"/>
                <a:ea typeface="DejaVu Sans"/>
              </a:rPr>
              <a:t>, etc.</a:t>
            </a:r>
            <a:endParaRPr b="0" lang="fr-FR" sz="1050" spc="-1" strike="noStrike">
              <a:solidFill>
                <a:srgbClr val="000000"/>
              </a:solidFill>
              <a:latin typeface="Arial"/>
            </a:endParaRPr>
          </a:p>
        </p:txBody>
      </p:sp>
      <p:sp>
        <p:nvSpPr>
          <p:cNvPr id="1509" name="ZoneTexte 46"/>
          <p:cNvSpPr/>
          <p:nvPr/>
        </p:nvSpPr>
        <p:spPr>
          <a:xfrm>
            <a:off x="7194240" y="1155600"/>
            <a:ext cx="2697480" cy="5691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tabLst>
                <a:tab algn="l" pos="0"/>
              </a:tabLst>
            </a:pPr>
            <a:r>
              <a:rPr b="0" lang="fr-FR" sz="1050" spc="-1" strike="noStrike">
                <a:solidFill>
                  <a:schemeClr val="lt1">
                    <a:lumMod val="50000"/>
                  </a:schemeClr>
                </a:solidFill>
                <a:latin typeface="Arial"/>
                <a:ea typeface="DejaVu Sans"/>
              </a:rPr>
              <a:t>Récupération du courant électrique issu des réactions ayant lieu aux électrodes. </a:t>
            </a:r>
            <a:r>
              <a:rPr b="1" lang="fr-FR" sz="1050" spc="-1" strike="noStrike">
                <a:solidFill>
                  <a:schemeClr val="lt1">
                    <a:lumMod val="50000"/>
                  </a:schemeClr>
                </a:solidFill>
                <a:latin typeface="Arial"/>
                <a:ea typeface="DejaVu Sans"/>
              </a:rPr>
              <a:t>Aluminium</a:t>
            </a:r>
            <a:r>
              <a:rPr b="0" lang="fr-FR" sz="1050" spc="-1" strike="noStrike">
                <a:solidFill>
                  <a:schemeClr val="lt1">
                    <a:lumMod val="50000"/>
                  </a:schemeClr>
                </a:solidFill>
                <a:latin typeface="Arial"/>
                <a:ea typeface="DejaVu Sans"/>
              </a:rPr>
              <a:t> (+) et </a:t>
            </a:r>
            <a:r>
              <a:rPr b="1" lang="fr-FR" sz="1050" spc="-1" strike="noStrike">
                <a:solidFill>
                  <a:schemeClr val="lt1">
                    <a:lumMod val="50000"/>
                  </a:schemeClr>
                </a:solidFill>
                <a:latin typeface="Arial"/>
                <a:ea typeface="DejaVu Sans"/>
              </a:rPr>
              <a:t>cuivre</a:t>
            </a:r>
            <a:r>
              <a:rPr b="0" lang="fr-FR" sz="1050" spc="-1" strike="noStrike">
                <a:solidFill>
                  <a:schemeClr val="lt1">
                    <a:lumMod val="50000"/>
                  </a:schemeClr>
                </a:solidFill>
                <a:latin typeface="Arial"/>
                <a:ea typeface="DejaVu Sans"/>
              </a:rPr>
              <a:t> (-).</a:t>
            </a:r>
            <a:endParaRPr b="0" lang="fr-FR" sz="1050" spc="-1" strike="noStrike">
              <a:solidFill>
                <a:srgbClr val="000000"/>
              </a:solidFill>
              <a:latin typeface="Arial"/>
            </a:endParaRPr>
          </a:p>
        </p:txBody>
      </p:sp>
      <p:sp>
        <p:nvSpPr>
          <p:cNvPr id="1510" name="ZoneTexte 49"/>
          <p:cNvSpPr/>
          <p:nvPr/>
        </p:nvSpPr>
        <p:spPr>
          <a:xfrm>
            <a:off x="6632640" y="4087440"/>
            <a:ext cx="1657800" cy="30312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fr-FR" sz="1400" spc="-1" strike="noStrike">
                <a:solidFill>
                  <a:schemeClr val="accent5">
                    <a:lumMod val="75000"/>
                  </a:schemeClr>
                </a:solidFill>
                <a:latin typeface="Arial"/>
                <a:ea typeface="DejaVu Sans"/>
              </a:rPr>
              <a:t>Séparateur poreux</a:t>
            </a:r>
            <a:endParaRPr b="0" lang="fr-FR" sz="1400" spc="-1" strike="noStrike">
              <a:solidFill>
                <a:srgbClr val="000000"/>
              </a:solidFill>
              <a:latin typeface="Arial"/>
            </a:endParaRPr>
          </a:p>
        </p:txBody>
      </p:sp>
      <p:cxnSp>
        <p:nvCxnSpPr>
          <p:cNvPr id="1511" name="Connecteur droit 51"/>
          <p:cNvCxnSpPr>
            <a:stCxn id="1510" idx="1"/>
          </p:cNvCxnSpPr>
          <p:nvPr/>
        </p:nvCxnSpPr>
        <p:spPr>
          <a:xfrm flipH="1">
            <a:off x="6465240" y="4239000"/>
            <a:ext cx="167760" cy="2520"/>
          </a:xfrm>
          <a:prstGeom prst="straightConnector1">
            <a:avLst/>
          </a:prstGeom>
          <a:ln>
            <a:solidFill>
              <a:srgbClr val="4bacc6">
                <a:lumMod val="60000"/>
                <a:lumOff val="40000"/>
              </a:srgbClr>
            </a:solidFill>
          </a:ln>
        </p:spPr>
      </p:cxnSp>
      <p:cxnSp>
        <p:nvCxnSpPr>
          <p:cNvPr id="1512" name="Connecteur droit 54"/>
          <p:cNvCxnSpPr>
            <a:endCxn id="1496" idx="3"/>
          </p:cNvCxnSpPr>
          <p:nvPr/>
        </p:nvCxnSpPr>
        <p:spPr>
          <a:xfrm flipH="1" flipV="1">
            <a:off x="6426000" y="2679840"/>
            <a:ext cx="39600" cy="1561680"/>
          </a:xfrm>
          <a:prstGeom prst="straightConnector1">
            <a:avLst/>
          </a:prstGeom>
          <a:ln>
            <a:solidFill>
              <a:srgbClr val="4bacc6">
                <a:lumMod val="60000"/>
                <a:lumOff val="40000"/>
              </a:srgbClr>
            </a:solidFill>
            <a:tailEnd len="med" type="triangle" w="med"/>
          </a:ln>
        </p:spPr>
      </p:cxnSp>
      <p:sp>
        <p:nvSpPr>
          <p:cNvPr id="1513" name="Cube 56"/>
          <p:cNvSpPr/>
          <p:nvPr/>
        </p:nvSpPr>
        <p:spPr>
          <a:xfrm>
            <a:off x="5360040" y="1756080"/>
            <a:ext cx="1593000" cy="1764360"/>
          </a:xfrm>
          <a:prstGeom prst="cube">
            <a:avLst>
              <a:gd name="adj" fmla="val 25000"/>
            </a:avLst>
          </a:prstGeom>
          <a:solidFill>
            <a:schemeClr val="accent3">
              <a:lumMod val="40000"/>
              <a:lumOff val="60000"/>
              <a:alpha val="46000"/>
            </a:schemeClr>
          </a:solidFill>
          <a:ln>
            <a:solidFill>
              <a:srgbClr val="eeece1">
                <a:lumMod val="25000"/>
                <a:alpha val="46000"/>
              </a:srgbClr>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514" name="ZoneTexte 58"/>
          <p:cNvSpPr/>
          <p:nvPr/>
        </p:nvSpPr>
        <p:spPr>
          <a:xfrm>
            <a:off x="2756520" y="2342520"/>
            <a:ext cx="1013040" cy="30312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fr-FR" sz="1400" spc="-1" strike="noStrike">
                <a:solidFill>
                  <a:schemeClr val="accent3">
                    <a:lumMod val="75000"/>
                  </a:schemeClr>
                </a:solidFill>
                <a:latin typeface="Arial"/>
                <a:ea typeface="DejaVu Sans"/>
              </a:rPr>
              <a:t>Électrolyte</a:t>
            </a:r>
            <a:endParaRPr b="0" lang="fr-FR" sz="1400" spc="-1" strike="noStrike">
              <a:solidFill>
                <a:srgbClr val="000000"/>
              </a:solidFill>
              <a:latin typeface="Arial"/>
            </a:endParaRPr>
          </a:p>
        </p:txBody>
      </p:sp>
      <p:cxnSp>
        <p:nvCxnSpPr>
          <p:cNvPr id="1515" name="Connecteur droit 59"/>
          <p:cNvCxnSpPr>
            <a:stCxn id="1514" idx="3"/>
          </p:cNvCxnSpPr>
          <p:nvPr/>
        </p:nvCxnSpPr>
        <p:spPr>
          <a:xfrm>
            <a:off x="3769560" y="2494080"/>
            <a:ext cx="1660680" cy="2520"/>
          </a:xfrm>
          <a:prstGeom prst="straightConnector1">
            <a:avLst/>
          </a:prstGeom>
          <a:ln>
            <a:solidFill>
              <a:srgbClr val="9bbb59">
                <a:lumMod val="50000"/>
              </a:srgbClr>
            </a:solidFill>
            <a:tailEnd len="med" type="oval" w="med"/>
          </a:ln>
        </p:spPr>
      </p:cxnSp>
      <p:sp>
        <p:nvSpPr>
          <p:cNvPr id="1516" name="ZoneTexte 61"/>
          <p:cNvSpPr/>
          <p:nvPr/>
        </p:nvSpPr>
        <p:spPr>
          <a:xfrm>
            <a:off x="3654720" y="1155600"/>
            <a:ext cx="1022400" cy="30312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fr-FR" sz="1400" spc="-1" strike="noStrike">
                <a:solidFill>
                  <a:schemeClr val="lt2">
                    <a:lumMod val="50000"/>
                  </a:schemeClr>
                </a:solidFill>
                <a:latin typeface="Arial"/>
                <a:ea typeface="DejaVu Sans"/>
              </a:rPr>
              <a:t>Enveloppe</a:t>
            </a:r>
            <a:endParaRPr b="0" lang="fr-FR" sz="1400" spc="-1" strike="noStrike">
              <a:solidFill>
                <a:srgbClr val="000000"/>
              </a:solidFill>
              <a:latin typeface="Arial"/>
            </a:endParaRPr>
          </a:p>
        </p:txBody>
      </p:sp>
      <p:cxnSp>
        <p:nvCxnSpPr>
          <p:cNvPr id="1517" name="Connecteur droit 62"/>
          <p:cNvCxnSpPr>
            <a:stCxn id="1516" idx="3"/>
          </p:cNvCxnSpPr>
          <p:nvPr/>
        </p:nvCxnSpPr>
        <p:spPr>
          <a:xfrm>
            <a:off x="4677120" y="1307160"/>
            <a:ext cx="364680" cy="2520"/>
          </a:xfrm>
          <a:prstGeom prst="straightConnector1">
            <a:avLst/>
          </a:prstGeom>
          <a:ln>
            <a:solidFill>
              <a:srgbClr val="eeece1">
                <a:lumMod val="50000"/>
              </a:srgbClr>
            </a:solidFill>
          </a:ln>
        </p:spPr>
      </p:cxnSp>
      <p:sp>
        <p:nvSpPr>
          <p:cNvPr id="1518" name="ZoneTexte 68"/>
          <p:cNvSpPr/>
          <p:nvPr/>
        </p:nvSpPr>
        <p:spPr>
          <a:xfrm>
            <a:off x="6070680" y="4384440"/>
            <a:ext cx="3788280" cy="5691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tabLst>
                <a:tab algn="l" pos="0"/>
              </a:tabLst>
            </a:pPr>
            <a:r>
              <a:rPr b="0" lang="fr-FR" sz="1050" spc="-1" strike="noStrike">
                <a:solidFill>
                  <a:schemeClr val="accent5">
                    <a:lumMod val="75000"/>
                  </a:schemeClr>
                </a:solidFill>
                <a:latin typeface="Arial"/>
                <a:ea typeface="DejaVu Sans"/>
              </a:rPr>
              <a:t>Composé de </a:t>
            </a:r>
            <a:r>
              <a:rPr b="1" lang="fr-FR" sz="1050" spc="-1" strike="noStrike">
                <a:solidFill>
                  <a:schemeClr val="accent5">
                    <a:lumMod val="75000"/>
                  </a:schemeClr>
                </a:solidFill>
                <a:latin typeface="Arial"/>
                <a:ea typeface="DejaVu Sans"/>
              </a:rPr>
              <a:t>polymères</a:t>
            </a:r>
            <a:r>
              <a:rPr b="0" lang="fr-FR" sz="1050" spc="-1" strike="noStrike">
                <a:solidFill>
                  <a:schemeClr val="accent5">
                    <a:lumMod val="75000"/>
                  </a:schemeClr>
                </a:solidFill>
                <a:latin typeface="Arial"/>
                <a:ea typeface="DejaVu Sans"/>
              </a:rPr>
              <a:t>, il assure le passage des ions d’une électrode à l’autre en évitant tout contact entre les deux électrodes.</a:t>
            </a:r>
            <a:endParaRPr b="0" lang="fr-FR" sz="1050" spc="-1" strike="noStrike">
              <a:solidFill>
                <a:srgbClr val="000000"/>
              </a:solidFill>
              <a:latin typeface="Arial"/>
            </a:endParaRPr>
          </a:p>
        </p:txBody>
      </p:sp>
      <p:sp>
        <p:nvSpPr>
          <p:cNvPr id="1519" name="ZoneTexte 72"/>
          <p:cNvSpPr/>
          <p:nvPr/>
        </p:nvSpPr>
        <p:spPr>
          <a:xfrm>
            <a:off x="2477160" y="1458720"/>
            <a:ext cx="2427480" cy="5691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tabLst>
                <a:tab algn="l" pos="0"/>
              </a:tabLst>
            </a:pPr>
            <a:r>
              <a:rPr b="0" lang="fr-FR" sz="1050" spc="-1" strike="noStrike">
                <a:solidFill>
                  <a:schemeClr val="lt2">
                    <a:lumMod val="50000"/>
                  </a:schemeClr>
                </a:solidFill>
                <a:latin typeface="Arial"/>
                <a:ea typeface="DejaVu Sans"/>
              </a:rPr>
              <a:t>Contient l’ensemble des éléments du schéma. Composé de </a:t>
            </a:r>
            <a:r>
              <a:rPr b="1" lang="fr-FR" sz="1050" spc="-1" strike="noStrike">
                <a:solidFill>
                  <a:schemeClr val="lt2">
                    <a:lumMod val="50000"/>
                  </a:schemeClr>
                </a:solidFill>
                <a:latin typeface="Arial"/>
                <a:ea typeface="DejaVu Sans"/>
              </a:rPr>
              <a:t>plastiques</a:t>
            </a:r>
            <a:r>
              <a:rPr b="0" lang="fr-FR" sz="1050" spc="-1" strike="noStrike">
                <a:solidFill>
                  <a:schemeClr val="lt2">
                    <a:lumMod val="50000"/>
                  </a:schemeClr>
                </a:solidFill>
                <a:latin typeface="Arial"/>
                <a:ea typeface="DejaVu Sans"/>
              </a:rPr>
              <a:t>, </a:t>
            </a:r>
            <a:r>
              <a:rPr b="1" lang="fr-FR" sz="1050" spc="-1" strike="noStrike">
                <a:solidFill>
                  <a:schemeClr val="lt2">
                    <a:lumMod val="50000"/>
                  </a:schemeClr>
                </a:solidFill>
                <a:latin typeface="Arial"/>
                <a:ea typeface="DejaVu Sans"/>
              </a:rPr>
              <a:t>polymères</a:t>
            </a:r>
            <a:r>
              <a:rPr b="0" lang="fr-FR" sz="1050" spc="-1" strike="noStrike">
                <a:solidFill>
                  <a:schemeClr val="lt2">
                    <a:lumMod val="50000"/>
                  </a:schemeClr>
                </a:solidFill>
                <a:latin typeface="Arial"/>
                <a:ea typeface="DejaVu Sans"/>
              </a:rPr>
              <a:t>, et </a:t>
            </a:r>
            <a:r>
              <a:rPr b="1" lang="fr-FR" sz="1050" spc="-1" strike="noStrike">
                <a:solidFill>
                  <a:schemeClr val="lt2">
                    <a:lumMod val="50000"/>
                  </a:schemeClr>
                </a:solidFill>
                <a:latin typeface="Arial"/>
                <a:ea typeface="DejaVu Sans"/>
              </a:rPr>
              <a:t>aluminium</a:t>
            </a:r>
            <a:r>
              <a:rPr b="0" lang="fr-FR" sz="1050" spc="-1" strike="noStrike">
                <a:solidFill>
                  <a:schemeClr val="lt2">
                    <a:lumMod val="50000"/>
                  </a:schemeClr>
                </a:solidFill>
                <a:latin typeface="Arial"/>
                <a:ea typeface="DejaVu Sans"/>
              </a:rPr>
              <a:t>.</a:t>
            </a:r>
            <a:endParaRPr b="0" lang="fr-FR" sz="1050" spc="-1" strike="noStrike">
              <a:solidFill>
                <a:srgbClr val="000000"/>
              </a:solidFill>
              <a:latin typeface="Arial"/>
            </a:endParaRPr>
          </a:p>
        </p:txBody>
      </p:sp>
      <p:cxnSp>
        <p:nvCxnSpPr>
          <p:cNvPr id="1520" name="Connecteur droit 77"/>
          <p:cNvCxnSpPr>
            <a:stCxn id="1506" idx="3"/>
          </p:cNvCxnSpPr>
          <p:nvPr/>
        </p:nvCxnSpPr>
        <p:spPr>
          <a:xfrm flipV="1">
            <a:off x="4551480" y="3822120"/>
            <a:ext cx="959400" cy="5040"/>
          </a:xfrm>
          <a:prstGeom prst="straightConnector1">
            <a:avLst/>
          </a:prstGeom>
          <a:ln>
            <a:solidFill>
              <a:srgbClr val="a04e83"/>
            </a:solidFill>
          </a:ln>
        </p:spPr>
      </p:cxnSp>
      <p:sp>
        <p:nvSpPr>
          <p:cNvPr id="1521" name="ZoneTexte 82"/>
          <p:cNvSpPr/>
          <p:nvPr/>
        </p:nvSpPr>
        <p:spPr>
          <a:xfrm>
            <a:off x="2477160" y="2644920"/>
            <a:ext cx="1852920" cy="4093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tabLst>
                <a:tab algn="l" pos="0"/>
              </a:tabLst>
            </a:pPr>
            <a:r>
              <a:rPr b="0" lang="fr-FR" sz="1050" spc="-1" strike="noStrike">
                <a:solidFill>
                  <a:schemeClr val="accent3">
                    <a:lumMod val="75000"/>
                  </a:schemeClr>
                </a:solidFill>
                <a:latin typeface="Arial"/>
                <a:ea typeface="DejaVu Sans"/>
              </a:rPr>
              <a:t>Sel de </a:t>
            </a:r>
            <a:r>
              <a:rPr b="1" lang="fr-FR" sz="1050" spc="-1" strike="noStrike">
                <a:solidFill>
                  <a:schemeClr val="accent3">
                    <a:lumMod val="75000"/>
                  </a:schemeClr>
                </a:solidFill>
                <a:latin typeface="Arial"/>
                <a:ea typeface="DejaVu Sans"/>
              </a:rPr>
              <a:t>lithium</a:t>
            </a:r>
            <a:r>
              <a:rPr b="0" lang="fr-FR" sz="1050" spc="-1" strike="noStrike">
                <a:solidFill>
                  <a:schemeClr val="accent3">
                    <a:lumMod val="75000"/>
                  </a:schemeClr>
                </a:solidFill>
                <a:latin typeface="Arial"/>
                <a:ea typeface="DejaVu Sans"/>
              </a:rPr>
              <a:t> dissous dans un solvant organique</a:t>
            </a:r>
            <a:endParaRPr b="0" lang="fr-FR" sz="1050" spc="-1" strike="noStrike">
              <a:solidFill>
                <a:srgbClr val="000000"/>
              </a:solidFill>
              <a:latin typeface="Arial"/>
            </a:endParaRPr>
          </a:p>
        </p:txBody>
      </p:sp>
      <p:sp>
        <p:nvSpPr>
          <p:cNvPr id="1522" name="ZoneTexte 88"/>
          <p:cNvSpPr/>
          <p:nvPr/>
        </p:nvSpPr>
        <p:spPr>
          <a:xfrm>
            <a:off x="2477160" y="4033440"/>
            <a:ext cx="2584080" cy="729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tabLst>
                <a:tab algn="l" pos="0"/>
              </a:tabLst>
            </a:pPr>
            <a:r>
              <a:rPr b="0" lang="fr-FR" sz="1050" spc="-1" strike="noStrike">
                <a:solidFill>
                  <a:srgbClr val="a04e83"/>
                </a:solidFill>
                <a:latin typeface="Arial"/>
                <a:ea typeface="DejaVu Sans"/>
              </a:rPr>
              <a:t>Réactions électrochimiques visant la restitution de l’énergie électrique. Contiennent essentiellement du </a:t>
            </a:r>
            <a:r>
              <a:rPr b="1" lang="fr-FR" sz="1050" spc="-1" strike="noStrike">
                <a:solidFill>
                  <a:srgbClr val="a04e83"/>
                </a:solidFill>
                <a:latin typeface="Arial"/>
                <a:ea typeface="DejaVu Sans"/>
              </a:rPr>
              <a:t>graphite</a:t>
            </a:r>
            <a:r>
              <a:rPr b="0" lang="fr-FR" sz="1050" spc="-1" strike="noStrike">
                <a:solidFill>
                  <a:srgbClr val="a04e83"/>
                </a:solidFill>
                <a:latin typeface="Arial"/>
                <a:ea typeface="DejaVu Sans"/>
              </a:rPr>
              <a:t>.</a:t>
            </a:r>
            <a:endParaRPr b="0" lang="fr-FR" sz="1050" spc="-1" strike="noStrike">
              <a:solidFill>
                <a:srgbClr val="000000"/>
              </a:solidFill>
              <a:latin typeface="Arial"/>
            </a:endParaRPr>
          </a:p>
        </p:txBody>
      </p:sp>
      <p:cxnSp>
        <p:nvCxnSpPr>
          <p:cNvPr id="1523" name="Connecteur droit 94"/>
          <p:cNvCxnSpPr/>
          <p:nvPr/>
        </p:nvCxnSpPr>
        <p:spPr>
          <a:xfrm>
            <a:off x="5035320" y="1306800"/>
            <a:ext cx="606600" cy="560880"/>
          </a:xfrm>
          <a:prstGeom prst="straightConnector1">
            <a:avLst/>
          </a:prstGeom>
          <a:ln>
            <a:solidFill>
              <a:srgbClr val="eeece1">
                <a:lumMod val="50000"/>
              </a:srgbClr>
            </a:solidFill>
            <a:tailEnd len="med" type="triangle" w="med"/>
          </a:ln>
        </p:spPr>
      </p:cxnSp>
      <p:sp>
        <p:nvSpPr>
          <p:cNvPr id="1524" name="PlaceHolder 1"/>
          <p:cNvSpPr>
            <a:spLocks noGrp="1"/>
          </p:cNvSpPr>
          <p:nvPr>
            <p:ph type="ftr" idx="13"/>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pic>
        <p:nvPicPr>
          <p:cNvPr id="1525" name="Image 37" descr="Une image contenant symbole&#10;&#10;Description générée automatiquement"/>
          <p:cNvPicPr/>
          <p:nvPr/>
        </p:nvPicPr>
        <p:blipFill>
          <a:blip r:embed="rId1"/>
          <a:stretch/>
        </p:blipFill>
        <p:spPr>
          <a:xfrm>
            <a:off x="9245520" y="5217120"/>
            <a:ext cx="766800" cy="40284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1526" name="Tableau 286"/>
          <p:cNvGraphicFramePr/>
          <p:nvPr/>
        </p:nvGraphicFramePr>
        <p:xfrm>
          <a:off x="2899080" y="700560"/>
          <a:ext cx="6635160" cy="3612960"/>
        </p:xfrm>
        <a:graphic>
          <a:graphicData uri="http://schemas.openxmlformats.org/drawingml/2006/table">
            <a:tbl>
              <a:tblPr/>
              <a:tblGrid>
                <a:gridCol w="2042280"/>
                <a:gridCol w="2765520"/>
                <a:gridCol w="1827720"/>
              </a:tblGrid>
              <a:tr h="277920">
                <a:tc gridSpan="3">
                  <a:txBody>
                    <a:bodyPr lIns="35640" rIns="35640" anchor="ctr">
                      <a:noAutofit/>
                    </a:bodyPr>
                    <a:p>
                      <a:pPr algn="ctr" defTabSz="914400">
                        <a:lnSpc>
                          <a:spcPct val="100000"/>
                        </a:lnSpc>
                      </a:pPr>
                      <a:r>
                        <a:rPr b="1" lang="en-US" sz="1200" spc="-1" strike="noStrike">
                          <a:solidFill>
                            <a:srgbClr val="ffffff"/>
                          </a:solidFill>
                          <a:latin typeface="Arial"/>
                          <a:ea typeface="DejaVu Sans"/>
                        </a:rPr>
                        <a:t>2023 Critical Raw Materials and </a:t>
                      </a:r>
                      <a:r>
                        <a:rPr b="1" i="1" lang="en-US" sz="1200" spc="-1" strike="noStrike">
                          <a:solidFill>
                            <a:srgbClr val="ffffff"/>
                          </a:solidFill>
                          <a:latin typeface="Arial"/>
                          <a:ea typeface="DejaVu Sans"/>
                        </a:rPr>
                        <a:t>*Strategic Raw Material</a:t>
                      </a:r>
                      <a:endParaRPr b="0" lang="fr-FR" sz="1200" spc="-1" strike="noStrike">
                        <a:solidFill>
                          <a:srgbClr val="000000"/>
                        </a:solidFill>
                        <a:latin typeface="Arial"/>
                      </a:endParaRPr>
                    </a:p>
                  </a:txBody>
                  <a:tcPr anchor="ctr"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c000"/>
                    </a:solidFill>
                  </a:tcPr>
                </a:tc>
                <a:tc h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Aluminium / Bauxite</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Hafnium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Phosphate rock</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Antimony</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1" lang="fr-FR" sz="1200" spc="-1" strike="noStrike">
                          <a:solidFill>
                            <a:schemeClr val="dk1"/>
                          </a:solidFill>
                          <a:latin typeface="Arial"/>
                          <a:ea typeface="DejaVu Sans"/>
                        </a:rPr>
                        <a:t>Helium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Phosphorus</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r>
              <a:tr h="277920">
                <a:tc>
                  <a:txBody>
                    <a:bodyPr lIns="35640" rIns="35640" anchor="t">
                      <a:noAutofit/>
                    </a:bodyPr>
                    <a:p>
                      <a:pPr defTabSz="914400">
                        <a:lnSpc>
                          <a:spcPct val="100000"/>
                        </a:lnSpc>
                      </a:pPr>
                      <a:r>
                        <a:rPr b="1" lang="fr-FR" sz="1200" spc="-1" strike="noStrike">
                          <a:solidFill>
                            <a:schemeClr val="dk1"/>
                          </a:solidFill>
                          <a:latin typeface="Arial"/>
                          <a:ea typeface="DejaVu Sans"/>
                        </a:rPr>
                        <a:t>Arsenic</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Heavy Rare Earth Elements</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Scandium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Baryte</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Lithium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Silicon Metal</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Berylliium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Light Rare Earth Elements</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Strontium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Bismuth</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Indium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Tantalum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Boron / Borate</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Magnesium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Titanium Metal</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Cobalt</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1" lang="fr-FR" sz="1200" spc="-1" strike="noStrike">
                          <a:solidFill>
                            <a:schemeClr val="dk1"/>
                          </a:solidFill>
                          <a:latin typeface="Arial"/>
                          <a:ea typeface="DejaVu Sans"/>
                        </a:rPr>
                        <a:t>Manganese</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Tungsten</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Coking Coal</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Natural Graphite</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Vanadium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Fluorspar</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0" lang="fr-FR" sz="1200" spc="-1" strike="sngStrike">
                          <a:solidFill>
                            <a:schemeClr val="dk1"/>
                          </a:solidFill>
                          <a:latin typeface="Arial"/>
                          <a:ea typeface="DejaVu Sans"/>
                        </a:rPr>
                        <a:t>Natural Rubber</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endParaRPr b="0" lang="fr-FR" sz="1200" spc="-1" strike="noStrike">
                        <a:solidFill>
                          <a:srgbClr val="808080"/>
                        </a:solidFill>
                        <a:latin typeface="Arial"/>
                        <a:ea typeface="DejaVu Sans"/>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Gallium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Niobium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c>
                  <a:txBody>
                    <a:bodyPr lIns="35640" rIns="35640" anchor="t">
                      <a:noAutofit/>
                    </a:bodyPr>
                    <a:p>
                      <a:pPr defTabSz="914400">
                        <a:lnSpc>
                          <a:spcPct val="100000"/>
                        </a:lnSpc>
                      </a:pPr>
                      <a:r>
                        <a:rPr b="1" i="1" lang="fr-FR" sz="1200" spc="-1" strike="noStrike">
                          <a:solidFill>
                            <a:schemeClr val="dk1"/>
                          </a:solidFill>
                          <a:latin typeface="Arial"/>
                          <a:ea typeface="DejaVu Sans"/>
                        </a:rPr>
                        <a:t>*Copper</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e8cc"/>
                    </a:solidFill>
                  </a:tcPr>
                </a:tc>
              </a:tr>
              <a:tr h="277920">
                <a:tc>
                  <a:txBody>
                    <a:bodyPr lIns="35640" rIns="35640" anchor="t">
                      <a:noAutofit/>
                    </a:bodyPr>
                    <a:p>
                      <a:pPr defTabSz="914400">
                        <a:lnSpc>
                          <a:spcPct val="100000"/>
                        </a:lnSpc>
                      </a:pPr>
                      <a:r>
                        <a:rPr b="0" lang="fr-FR" sz="1200" spc="-1" strike="noStrike">
                          <a:solidFill>
                            <a:schemeClr val="dk1"/>
                          </a:solidFill>
                          <a:latin typeface="Arial"/>
                          <a:ea typeface="DejaVu Sans"/>
                        </a:rPr>
                        <a:t>Germanium</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0" lang="fr-FR" sz="1200" spc="-1" strike="noStrike">
                          <a:solidFill>
                            <a:schemeClr val="dk1"/>
                          </a:solidFill>
                          <a:latin typeface="Arial"/>
                          <a:ea typeface="DejaVu Sans"/>
                        </a:rPr>
                        <a:t>Platinum Group Metals</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c>
                  <a:txBody>
                    <a:bodyPr lIns="35640" rIns="35640" anchor="t">
                      <a:noAutofit/>
                    </a:bodyPr>
                    <a:p>
                      <a:pPr defTabSz="914400">
                        <a:lnSpc>
                          <a:spcPct val="100000"/>
                        </a:lnSpc>
                      </a:pPr>
                      <a:r>
                        <a:rPr b="1" i="1" lang="fr-FR" sz="1200" spc="-1" strike="noStrike">
                          <a:solidFill>
                            <a:schemeClr val="dk1"/>
                          </a:solidFill>
                          <a:latin typeface="Arial"/>
                          <a:ea typeface="DejaVu Sans"/>
                        </a:rPr>
                        <a:t>*Nickel</a:t>
                      </a:r>
                      <a:endParaRPr b="0" lang="fr-FR" sz="1200" spc="-1" strike="noStrike">
                        <a:solidFill>
                          <a:srgbClr val="000000"/>
                        </a:solidFill>
                        <a:latin typeface="Arial"/>
                      </a:endParaRPr>
                    </a:p>
                  </a:txBody>
                  <a:tcPr anchor="t" marL="35640" marR="35640">
                    <a:lnL w="9360">
                      <a:solidFill>
                        <a:srgbClr val="ffffff"/>
                      </a:solidFill>
                      <a:prstDash val="solid"/>
                    </a:lnL>
                    <a:lnR w="9360">
                      <a:solidFill>
                        <a:srgbClr val="ffffff"/>
                      </a:solidFill>
                      <a:prstDash val="solid"/>
                    </a:lnR>
                    <a:lnT w="9360">
                      <a:solidFill>
                        <a:srgbClr val="ffffff"/>
                      </a:solidFill>
                      <a:prstDash val="solid"/>
                    </a:lnT>
                    <a:lnB w="9360">
                      <a:solidFill>
                        <a:srgbClr val="ffffff"/>
                      </a:solidFill>
                      <a:prstDash val="solid"/>
                    </a:lnB>
                    <a:solidFill>
                      <a:srgbClr val="fff4e7"/>
                    </a:solidFill>
                  </a:tcPr>
                </a:tc>
              </a:tr>
            </a:tbl>
          </a:graphicData>
        </a:graphic>
      </p:graphicFrame>
      <p:sp>
        <p:nvSpPr>
          <p:cNvPr id="1527" name="TextBox 3"/>
          <p:cNvSpPr/>
          <p:nvPr/>
        </p:nvSpPr>
        <p:spPr>
          <a:xfrm>
            <a:off x="3449160" y="4472280"/>
            <a:ext cx="5435280" cy="262800"/>
          </a:xfrm>
          <a:prstGeom prst="rect">
            <a:avLst/>
          </a:prstGeom>
          <a:noFill/>
          <a:ln w="0">
            <a:noFill/>
          </a:ln>
        </p:spPr>
        <p:style>
          <a:lnRef idx="0"/>
          <a:fillRef idx="0"/>
          <a:effectRef idx="0"/>
          <a:fontRef idx="minor"/>
        </p:style>
        <p:txBody>
          <a:bodyPr numCol="1" spcCol="0" horzOverflow="overflow" lIns="75600" rIns="75600" tIns="37800" bIns="37800" anchor="t">
            <a:spAutoFit/>
          </a:bodyPr>
          <a:p>
            <a:pPr defTabSz="756000">
              <a:lnSpc>
                <a:spcPct val="100000"/>
              </a:lnSpc>
            </a:pPr>
            <a:r>
              <a:rPr b="0" lang="en-US" sz="1230" spc="-1" strike="noStrike">
                <a:solidFill>
                  <a:schemeClr val="dk1"/>
                </a:solidFill>
                <a:latin typeface="Arial"/>
                <a:ea typeface="DejaVu Sans"/>
              </a:rPr>
              <a:t>http://ec.europa.eu/growth/sectors/raw-materials/specific-interest/critical_en</a:t>
            </a:r>
            <a:endParaRPr b="0" lang="fr-FR" sz="1230" spc="-1" strike="noStrike">
              <a:solidFill>
                <a:srgbClr val="000000"/>
              </a:solidFill>
              <a:latin typeface="Arial"/>
            </a:endParaRPr>
          </a:p>
        </p:txBody>
      </p:sp>
      <p:sp>
        <p:nvSpPr>
          <p:cNvPr id="1528"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529"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5</a:t>
            </a:r>
            <a:r>
              <a:rPr b="1" lang="fr-FR" sz="2100" spc="-1" strike="noStrike" baseline="30000">
                <a:solidFill>
                  <a:srgbClr val="f69322"/>
                </a:solidFill>
                <a:latin typeface="Arial"/>
                <a:ea typeface="DejaVu Sans"/>
              </a:rPr>
              <a:t>e</a:t>
            </a:r>
            <a:r>
              <a:rPr b="1" lang="fr-FR" sz="2100" spc="-1" strike="noStrike">
                <a:solidFill>
                  <a:srgbClr val="f69322"/>
                </a:solidFill>
                <a:latin typeface="Arial"/>
                <a:ea typeface="DejaVu Sans"/>
              </a:rPr>
              <a:t> liste des Matériaux Critiques (CRM) en Europe (2023) </a:t>
            </a:r>
            <a:endParaRPr b="0" lang="fr-FR" sz="2100" spc="-1" strike="noStrike">
              <a:solidFill>
                <a:srgbClr val="000000"/>
              </a:solidFill>
              <a:latin typeface="Arial"/>
            </a:endParaRPr>
          </a:p>
        </p:txBody>
      </p:sp>
      <p:sp>
        <p:nvSpPr>
          <p:cNvPr id="1530" name="Étoile : 5 branches 19"/>
          <p:cNvSpPr/>
          <p:nvPr/>
        </p:nvSpPr>
        <p:spPr>
          <a:xfrm>
            <a:off x="7472160" y="369036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531" name="Étoile : 5 branches 35"/>
          <p:cNvSpPr/>
          <p:nvPr/>
        </p:nvSpPr>
        <p:spPr>
          <a:xfrm>
            <a:off x="4736880" y="313848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532" name="Étoile : 5 branches 36"/>
          <p:cNvSpPr/>
          <p:nvPr/>
        </p:nvSpPr>
        <p:spPr>
          <a:xfrm>
            <a:off x="2693880" y="89208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533" name="Étoile : 5 branches 37"/>
          <p:cNvSpPr/>
          <p:nvPr/>
        </p:nvSpPr>
        <p:spPr>
          <a:xfrm>
            <a:off x="2693880" y="284184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534" name="ZoneTexte 41"/>
          <p:cNvSpPr/>
          <p:nvPr/>
        </p:nvSpPr>
        <p:spPr>
          <a:xfrm>
            <a:off x="5876280" y="4924440"/>
            <a:ext cx="3064320" cy="63828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fr-FR" sz="1800" spc="-1" strike="noStrike">
                <a:solidFill>
                  <a:srgbClr val="f69322"/>
                </a:solidFill>
                <a:latin typeface="Arial"/>
                <a:ea typeface="DejaVu Sans"/>
              </a:rPr>
              <a:t>Importance économique</a:t>
            </a:r>
            <a:endParaRPr b="0" lang="fr-FR" sz="1800" spc="-1" strike="noStrike">
              <a:solidFill>
                <a:srgbClr val="000000"/>
              </a:solidFill>
              <a:latin typeface="Arial"/>
            </a:endParaRPr>
          </a:p>
          <a:p>
            <a:pPr defTabSz="914400">
              <a:lnSpc>
                <a:spcPct val="100000"/>
              </a:lnSpc>
            </a:pPr>
            <a:r>
              <a:rPr b="0" lang="fr-FR" sz="1800" spc="-1" strike="noStrike">
                <a:solidFill>
                  <a:srgbClr val="f69322"/>
                </a:solidFill>
                <a:latin typeface="Arial"/>
                <a:ea typeface="DejaVu Sans"/>
              </a:rPr>
              <a:t>Risque d’approvisionnement</a:t>
            </a:r>
            <a:endParaRPr b="0" lang="fr-FR" sz="1800" spc="-1" strike="noStrike">
              <a:solidFill>
                <a:srgbClr val="000000"/>
              </a:solidFill>
              <a:latin typeface="Arial"/>
            </a:endParaRPr>
          </a:p>
        </p:txBody>
      </p:sp>
      <p:cxnSp>
        <p:nvCxnSpPr>
          <p:cNvPr id="1535" name="Connecteur droit 43"/>
          <p:cNvCxnSpPr/>
          <p:nvPr/>
        </p:nvCxnSpPr>
        <p:spPr>
          <a:xfrm>
            <a:off x="5844960" y="4970880"/>
            <a:ext cx="360" cy="577800"/>
          </a:xfrm>
          <a:prstGeom prst="straightConnector1">
            <a:avLst/>
          </a:prstGeom>
          <a:ln w="25400">
            <a:solidFill>
              <a:srgbClr val="f59240"/>
            </a:solidFill>
          </a:ln>
        </p:spPr>
      </p:cxnSp>
      <p:sp>
        <p:nvSpPr>
          <p:cNvPr id="1536" name="ZoneTexte 44"/>
          <p:cNvSpPr/>
          <p:nvPr/>
        </p:nvSpPr>
        <p:spPr>
          <a:xfrm>
            <a:off x="2971440" y="5088600"/>
            <a:ext cx="2823840" cy="36396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fr-FR" sz="1800" spc="-1" strike="noStrike">
                <a:solidFill>
                  <a:schemeClr val="dk1"/>
                </a:solidFill>
                <a:latin typeface="Arial"/>
                <a:ea typeface="DejaVu Sans"/>
              </a:rPr>
              <a:t>Deux critères de définition</a:t>
            </a:r>
            <a:endParaRPr b="0" lang="fr-FR" sz="1800" spc="-1" strike="noStrike">
              <a:solidFill>
                <a:srgbClr val="000000"/>
              </a:solidFill>
              <a:latin typeface="Arial"/>
            </a:endParaRPr>
          </a:p>
        </p:txBody>
      </p:sp>
      <p:sp>
        <p:nvSpPr>
          <p:cNvPr id="1537" name="Étoile : 5 branches 45"/>
          <p:cNvSpPr/>
          <p:nvPr/>
        </p:nvSpPr>
        <p:spPr>
          <a:xfrm>
            <a:off x="4736880" y="172008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538" name="PlaceHolder 1"/>
          <p:cNvSpPr>
            <a:spLocks noGrp="1"/>
          </p:cNvSpPr>
          <p:nvPr>
            <p:ph type="ftr" idx="14"/>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9"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540" name="PlaceHolder 1"/>
          <p:cNvSpPr>
            <a:spLocks noGrp="1"/>
          </p:cNvSpPr>
          <p:nvPr>
            <p:ph/>
          </p:nvPr>
        </p:nvSpPr>
        <p:spPr>
          <a:xfrm>
            <a:off x="2486160" y="1326600"/>
            <a:ext cx="7089480" cy="3288240"/>
          </a:xfrm>
          <a:prstGeom prst="rect">
            <a:avLst/>
          </a:prstGeom>
          <a:noFill/>
          <a:ln w="0">
            <a:noFill/>
          </a:ln>
        </p:spPr>
        <p:txBody>
          <a:bodyPr lIns="0" rIns="0" tIns="0" bIns="0" anchor="t">
            <a:noAutofit/>
          </a:bodyPr>
          <a:p>
            <a:pPr indent="0">
              <a:lnSpc>
                <a:spcPct val="90000"/>
              </a:lnSpc>
              <a:spcBef>
                <a:spcPts val="1417"/>
              </a:spcBef>
              <a:buNone/>
            </a:pPr>
            <a:endParaRPr b="0" lang="en-US" sz="2800" spc="-1" strike="noStrike">
              <a:solidFill>
                <a:schemeClr val="dk1"/>
              </a:solidFill>
              <a:latin typeface="Arial"/>
              <a:ea typeface="DejaVu Sans"/>
            </a:endParaRPr>
          </a:p>
        </p:txBody>
      </p:sp>
      <p:pic>
        <p:nvPicPr>
          <p:cNvPr id="1541" name="Image 37" descr=""/>
          <p:cNvPicPr/>
          <p:nvPr/>
        </p:nvPicPr>
        <p:blipFill>
          <a:blip r:embed="rId1"/>
          <a:stretch/>
        </p:blipFill>
        <p:spPr>
          <a:xfrm>
            <a:off x="4370040" y="23400"/>
            <a:ext cx="5685840" cy="5615640"/>
          </a:xfrm>
          <a:prstGeom prst="rect">
            <a:avLst/>
          </a:prstGeom>
          <a:ln w="0">
            <a:noFill/>
          </a:ln>
        </p:spPr>
      </p:pic>
      <p:sp>
        <p:nvSpPr>
          <p:cNvPr id="1542" name="Rectangle 61"/>
          <p:cNvSpPr/>
          <p:nvPr/>
        </p:nvSpPr>
        <p:spPr>
          <a:xfrm>
            <a:off x="2399760" y="5095800"/>
            <a:ext cx="3238560" cy="547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000" spc="-1" strike="noStrike">
                <a:solidFill>
                  <a:srgbClr val="000000"/>
                </a:solidFill>
                <a:latin typeface="Arial"/>
                <a:ea typeface="DejaVu Sans"/>
              </a:rPr>
              <a:t>[Nassar et al., 2015 - By-product metals are technologically essential but have problematic supply]</a:t>
            </a:r>
            <a:r>
              <a:rPr b="0" lang="fr-FR" sz="1000" spc="-1" strike="noStrike">
                <a:solidFill>
                  <a:srgbClr val="000000"/>
                </a:solidFill>
                <a:latin typeface="Arial"/>
                <a:ea typeface="DejaVu Sans"/>
              </a:rPr>
              <a:t>  </a:t>
            </a:r>
            <a:r>
              <a:rPr b="0" lang="fr-FR" sz="1000" spc="-1" strike="noStrike" u="sng">
                <a:solidFill>
                  <a:srgbClr val="000000"/>
                </a:solidFill>
                <a:uFillTx/>
                <a:latin typeface="Arial"/>
                <a:ea typeface="DejaVu Sans"/>
                <a:hlinkClick r:id="rId2"/>
              </a:rPr>
              <a:t>https://www.science.org/doi/10.1126/sciadv.1400180</a:t>
            </a:r>
            <a:r>
              <a:rPr b="0" lang="fr-FR" sz="1000" spc="-1" strike="noStrike">
                <a:solidFill>
                  <a:srgbClr val="000000"/>
                </a:solidFill>
                <a:latin typeface="Arial"/>
                <a:ea typeface="DejaVu Sans"/>
              </a:rPr>
              <a:t> </a:t>
            </a:r>
            <a:endParaRPr b="0" lang="fr-FR" sz="1000" spc="-1" strike="noStrike">
              <a:solidFill>
                <a:srgbClr val="000000"/>
              </a:solidFill>
              <a:latin typeface="Arial"/>
            </a:endParaRPr>
          </a:p>
        </p:txBody>
      </p:sp>
      <p:sp>
        <p:nvSpPr>
          <p:cNvPr id="1543" name="Connecteur droit avec flèche 2"/>
          <p:cNvSpPr/>
          <p:nvPr/>
        </p:nvSpPr>
        <p:spPr>
          <a:xfrm>
            <a:off x="7247520" y="21600"/>
            <a:ext cx="25560" cy="1983600"/>
          </a:xfrm>
          <a:prstGeom prst="straightConnector1">
            <a:avLst/>
          </a:prstGeom>
          <a:noFill/>
          <a:ln w="57240">
            <a:solidFill>
              <a:srgbClr val="ffa300"/>
            </a:solidFill>
            <a:miter/>
            <a:tailEnd len="med" type="triangle" w="med"/>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544" name="ZoneTexte 1"/>
          <p:cNvSpPr/>
          <p:nvPr/>
        </p:nvSpPr>
        <p:spPr>
          <a:xfrm>
            <a:off x="7403400" y="-45000"/>
            <a:ext cx="2878560" cy="699480"/>
          </a:xfrm>
          <a:prstGeom prst="rect">
            <a:avLst/>
          </a:prstGeom>
          <a:solidFill>
            <a:srgbClr val="ffffff">
              <a:alpha val="70000"/>
            </a:srgbClr>
          </a:solidFill>
          <a:ln w="0">
            <a:noFill/>
          </a:ln>
        </p:spPr>
        <p:style>
          <a:lnRef idx="0"/>
          <a:fillRef idx="0"/>
          <a:effectRef idx="0"/>
          <a:fontRef idx="minor"/>
        </p:style>
        <p:txBody>
          <a:bodyPr lIns="90000" rIns="90000" tIns="45000" bIns="45000" anchor="t">
            <a:spAutoFit/>
          </a:bodyPr>
          <a:p>
            <a:pPr defTabSz="914400">
              <a:lnSpc>
                <a:spcPct val="100000"/>
              </a:lnSpc>
            </a:pPr>
            <a:r>
              <a:rPr b="1" lang="fr-FR" sz="2000" spc="-1" strike="noStrike">
                <a:solidFill>
                  <a:srgbClr val="ffa300"/>
                </a:solidFill>
                <a:latin typeface="Calibri"/>
                <a:ea typeface="DejaVu Sans"/>
              </a:rPr>
              <a:t>Taux de compagnonnage de plus en plus élevé</a:t>
            </a:r>
            <a:endParaRPr b="0" lang="fr-FR" sz="2000" spc="-1" strike="noStrike">
              <a:solidFill>
                <a:srgbClr val="000000"/>
              </a:solidFill>
              <a:latin typeface="Arial"/>
            </a:endParaRPr>
          </a:p>
        </p:txBody>
      </p:sp>
      <p:sp>
        <p:nvSpPr>
          <p:cNvPr id="1545" name="Rectangle : coins arrondis 15"/>
          <p:cNvSpPr/>
          <p:nvPr/>
        </p:nvSpPr>
        <p:spPr>
          <a:xfrm>
            <a:off x="9538200" y="2286360"/>
            <a:ext cx="405720" cy="393120"/>
          </a:xfrm>
          <a:prstGeom prst="roundRect">
            <a:avLst>
              <a:gd name="adj" fmla="val 16667"/>
            </a:avLst>
          </a:prstGeom>
          <a:noFill/>
          <a:ln w="57240">
            <a:solidFill>
              <a:srgbClr val="ffa300"/>
            </a:solidFill>
            <a:round/>
          </a:ln>
        </p:spPr>
        <p:style>
          <a:lnRef idx="0"/>
          <a:fillRef idx="0"/>
          <a:effectRef idx="0"/>
          <a:fontRef idx="minor"/>
        </p:style>
        <p:txBody>
          <a:bodyPr lIns="118080" rIns="118080" tIns="73080" bIns="73080" anchor="ctr">
            <a:noAutofit/>
          </a:bodyPr>
          <a:p>
            <a:pPr defTabSz="914400">
              <a:lnSpc>
                <a:spcPct val="100000"/>
              </a:lnSpc>
            </a:pPr>
            <a:endParaRPr b="0" lang="fr-FR" sz="1800" spc="-1" strike="noStrike">
              <a:solidFill>
                <a:srgbClr val="000000"/>
              </a:solidFill>
              <a:latin typeface="Arial"/>
              <a:ea typeface="DejaVu Sans"/>
            </a:endParaRPr>
          </a:p>
        </p:txBody>
      </p:sp>
      <p:sp>
        <p:nvSpPr>
          <p:cNvPr id="1546" name="Rectangle : coins arrondis 16"/>
          <p:cNvSpPr/>
          <p:nvPr/>
        </p:nvSpPr>
        <p:spPr>
          <a:xfrm>
            <a:off x="4872960" y="2554200"/>
            <a:ext cx="405720" cy="393120"/>
          </a:xfrm>
          <a:prstGeom prst="roundRect">
            <a:avLst>
              <a:gd name="adj" fmla="val 16667"/>
            </a:avLst>
          </a:prstGeom>
          <a:noFill/>
          <a:ln w="57240">
            <a:solidFill>
              <a:srgbClr val="ffa300"/>
            </a:solidFill>
            <a:round/>
          </a:ln>
        </p:spPr>
        <p:style>
          <a:lnRef idx="0"/>
          <a:fillRef idx="0"/>
          <a:effectRef idx="0"/>
          <a:fontRef idx="minor"/>
        </p:style>
        <p:txBody>
          <a:bodyPr lIns="118080" rIns="118080" tIns="73080" bIns="73080" anchor="ctr">
            <a:noAutofit/>
          </a:bodyPr>
          <a:p>
            <a:pPr defTabSz="914400">
              <a:lnSpc>
                <a:spcPct val="100000"/>
              </a:lnSpc>
            </a:pPr>
            <a:endParaRPr b="0" lang="fr-FR" sz="1800" spc="-1" strike="noStrike">
              <a:solidFill>
                <a:srgbClr val="000000"/>
              </a:solidFill>
              <a:latin typeface="Arial"/>
              <a:ea typeface="DejaVu Sans"/>
            </a:endParaRPr>
          </a:p>
        </p:txBody>
      </p:sp>
      <p:sp>
        <p:nvSpPr>
          <p:cNvPr id="1547" name="Rectangle : coins arrondis 17"/>
          <p:cNvSpPr/>
          <p:nvPr/>
        </p:nvSpPr>
        <p:spPr>
          <a:xfrm>
            <a:off x="6748920" y="3713400"/>
            <a:ext cx="405720" cy="393120"/>
          </a:xfrm>
          <a:prstGeom prst="roundRect">
            <a:avLst>
              <a:gd name="adj" fmla="val 16667"/>
            </a:avLst>
          </a:prstGeom>
          <a:noFill/>
          <a:ln w="57240">
            <a:solidFill>
              <a:srgbClr val="ffa300"/>
            </a:solidFill>
            <a:round/>
          </a:ln>
        </p:spPr>
        <p:style>
          <a:lnRef idx="0"/>
          <a:fillRef idx="0"/>
          <a:effectRef idx="0"/>
          <a:fontRef idx="minor"/>
        </p:style>
        <p:txBody>
          <a:bodyPr lIns="118080" rIns="118080" tIns="73080" bIns="73080" anchor="ctr">
            <a:noAutofit/>
          </a:bodyPr>
          <a:p>
            <a:pPr defTabSz="914400">
              <a:lnSpc>
                <a:spcPct val="100000"/>
              </a:lnSpc>
            </a:pPr>
            <a:endParaRPr b="0" lang="fr-FR" sz="1800" spc="-1" strike="noStrike">
              <a:solidFill>
                <a:srgbClr val="000000"/>
              </a:solidFill>
              <a:latin typeface="Arial"/>
              <a:ea typeface="DejaVu Sans"/>
            </a:endParaRPr>
          </a:p>
        </p:txBody>
      </p:sp>
      <p:sp>
        <p:nvSpPr>
          <p:cNvPr id="1548" name="Rectangle : coins arrondis 18"/>
          <p:cNvSpPr/>
          <p:nvPr/>
        </p:nvSpPr>
        <p:spPr>
          <a:xfrm>
            <a:off x="8847000" y="3950640"/>
            <a:ext cx="405720" cy="393120"/>
          </a:xfrm>
          <a:prstGeom prst="roundRect">
            <a:avLst>
              <a:gd name="adj" fmla="val 16667"/>
            </a:avLst>
          </a:prstGeom>
          <a:noFill/>
          <a:ln w="57240">
            <a:solidFill>
              <a:srgbClr val="80276c"/>
            </a:solidFill>
            <a:round/>
          </a:ln>
        </p:spPr>
        <p:style>
          <a:lnRef idx="0"/>
          <a:fillRef idx="0"/>
          <a:effectRef idx="0"/>
          <a:fontRef idx="minor"/>
        </p:style>
        <p:txBody>
          <a:bodyPr lIns="118080" rIns="118080" tIns="73080" bIns="73080" anchor="ctr">
            <a:noAutofit/>
          </a:bodyPr>
          <a:p>
            <a:pPr defTabSz="914400">
              <a:lnSpc>
                <a:spcPct val="100000"/>
              </a:lnSpc>
            </a:pPr>
            <a:endParaRPr b="0" lang="fr-FR" sz="1800" spc="-1" strike="noStrike">
              <a:solidFill>
                <a:srgbClr val="000000"/>
              </a:solidFill>
              <a:latin typeface="Arial"/>
              <a:ea typeface="DejaVu Sans"/>
            </a:endParaRPr>
          </a:p>
        </p:txBody>
      </p:sp>
      <p:sp>
        <p:nvSpPr>
          <p:cNvPr id="1549" name="Rectangle : coins arrondis 19"/>
          <p:cNvSpPr/>
          <p:nvPr/>
        </p:nvSpPr>
        <p:spPr>
          <a:xfrm>
            <a:off x="6085440" y="541800"/>
            <a:ext cx="405720" cy="393120"/>
          </a:xfrm>
          <a:prstGeom prst="roundRect">
            <a:avLst>
              <a:gd name="adj" fmla="val 16667"/>
            </a:avLst>
          </a:prstGeom>
          <a:noFill/>
          <a:ln w="57240">
            <a:solidFill>
              <a:srgbClr val="80276c"/>
            </a:solidFill>
            <a:round/>
          </a:ln>
        </p:spPr>
        <p:style>
          <a:lnRef idx="0"/>
          <a:fillRef idx="0"/>
          <a:effectRef idx="0"/>
          <a:fontRef idx="minor"/>
        </p:style>
        <p:txBody>
          <a:bodyPr lIns="118080" rIns="118080" tIns="73080" bIns="73080" anchor="ctr">
            <a:noAutofit/>
          </a:bodyPr>
          <a:p>
            <a:pPr defTabSz="914400">
              <a:lnSpc>
                <a:spcPct val="100000"/>
              </a:lnSpc>
            </a:pPr>
            <a:endParaRPr b="0" lang="fr-FR" sz="1800" spc="-1" strike="noStrike">
              <a:solidFill>
                <a:srgbClr val="000000"/>
              </a:solidFill>
              <a:latin typeface="Arial"/>
              <a:ea typeface="DejaVu Sans"/>
            </a:endParaRPr>
          </a:p>
        </p:txBody>
      </p:sp>
      <p:sp>
        <p:nvSpPr>
          <p:cNvPr id="1550" name="Rectangle : coins arrondis 20"/>
          <p:cNvSpPr/>
          <p:nvPr/>
        </p:nvSpPr>
        <p:spPr>
          <a:xfrm>
            <a:off x="5345640" y="1067040"/>
            <a:ext cx="405720" cy="393120"/>
          </a:xfrm>
          <a:prstGeom prst="roundRect">
            <a:avLst>
              <a:gd name="adj" fmla="val 16667"/>
            </a:avLst>
          </a:prstGeom>
          <a:noFill/>
          <a:ln w="57240">
            <a:solidFill>
              <a:srgbClr val="80276c"/>
            </a:solidFill>
            <a:round/>
          </a:ln>
        </p:spPr>
        <p:style>
          <a:lnRef idx="0"/>
          <a:fillRef idx="0"/>
          <a:effectRef idx="0"/>
          <a:fontRef idx="minor"/>
        </p:style>
        <p:txBody>
          <a:bodyPr lIns="118080" rIns="118080" tIns="73080" bIns="73080" anchor="ctr">
            <a:noAutofit/>
          </a:bodyPr>
          <a:p>
            <a:pPr defTabSz="914400">
              <a:lnSpc>
                <a:spcPct val="100000"/>
              </a:lnSpc>
            </a:pPr>
            <a:endParaRPr b="0" lang="fr-FR" sz="1800" spc="-1" strike="noStrike">
              <a:solidFill>
                <a:srgbClr val="000000"/>
              </a:solidFill>
              <a:latin typeface="Arial"/>
              <a:ea typeface="DejaVu Sans"/>
            </a:endParaRPr>
          </a:p>
        </p:txBody>
      </p:sp>
      <p:sp>
        <p:nvSpPr>
          <p:cNvPr id="1551" name="Rectangle : coins arrondis 21"/>
          <p:cNvSpPr/>
          <p:nvPr/>
        </p:nvSpPr>
        <p:spPr>
          <a:xfrm>
            <a:off x="5142600" y="3962520"/>
            <a:ext cx="405720" cy="393120"/>
          </a:xfrm>
          <a:prstGeom prst="roundRect">
            <a:avLst>
              <a:gd name="adj" fmla="val 16667"/>
            </a:avLst>
          </a:prstGeom>
          <a:noFill/>
          <a:ln w="57240">
            <a:solidFill>
              <a:srgbClr val="80276c"/>
            </a:solidFill>
            <a:round/>
          </a:ln>
        </p:spPr>
        <p:style>
          <a:lnRef idx="0"/>
          <a:fillRef idx="0"/>
          <a:effectRef idx="0"/>
          <a:fontRef idx="minor"/>
        </p:style>
        <p:txBody>
          <a:bodyPr lIns="118080" rIns="118080" tIns="73080" bIns="73080" anchor="ctr">
            <a:noAutofit/>
          </a:bodyPr>
          <a:p>
            <a:pPr defTabSz="914400">
              <a:lnSpc>
                <a:spcPct val="100000"/>
              </a:lnSpc>
            </a:pPr>
            <a:endParaRPr b="0" lang="fr-FR" sz="1800" spc="-1" strike="noStrike">
              <a:solidFill>
                <a:srgbClr val="000000"/>
              </a:solidFill>
              <a:latin typeface="Arial"/>
              <a:ea typeface="DejaVu Sans"/>
            </a:endParaRPr>
          </a:p>
        </p:txBody>
      </p:sp>
      <p:sp>
        <p:nvSpPr>
          <p:cNvPr id="1552" name="Rectangle : coins arrondis 22"/>
          <p:cNvSpPr/>
          <p:nvPr/>
        </p:nvSpPr>
        <p:spPr>
          <a:xfrm>
            <a:off x="6591600" y="4842720"/>
            <a:ext cx="405720" cy="393120"/>
          </a:xfrm>
          <a:prstGeom prst="roundRect">
            <a:avLst>
              <a:gd name="adj" fmla="val 16667"/>
            </a:avLst>
          </a:prstGeom>
          <a:noFill/>
          <a:ln w="57240">
            <a:solidFill>
              <a:srgbClr val="80276c"/>
            </a:solidFill>
            <a:round/>
          </a:ln>
        </p:spPr>
        <p:style>
          <a:lnRef idx="0"/>
          <a:fillRef idx="0"/>
          <a:effectRef idx="0"/>
          <a:fontRef idx="minor"/>
        </p:style>
        <p:txBody>
          <a:bodyPr lIns="118080" rIns="118080" tIns="73080" bIns="73080" anchor="ctr">
            <a:noAutofit/>
          </a:bodyPr>
          <a:p>
            <a:pPr defTabSz="914400">
              <a:lnSpc>
                <a:spcPct val="100000"/>
              </a:lnSpc>
            </a:pPr>
            <a:endParaRPr b="0" lang="fr-FR" sz="1800" spc="-1" strike="noStrike">
              <a:solidFill>
                <a:srgbClr val="000000"/>
              </a:solidFill>
              <a:latin typeface="Arial"/>
              <a:ea typeface="DejaVu Sans"/>
            </a:endParaRPr>
          </a:p>
        </p:txBody>
      </p:sp>
      <p:sp>
        <p:nvSpPr>
          <p:cNvPr id="1553"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Roue des métaux</a:t>
            </a:r>
            <a:endParaRPr b="0" lang="fr-FR" sz="2100" spc="-1" strike="noStrike">
              <a:solidFill>
                <a:srgbClr val="000000"/>
              </a:solidFill>
              <a:latin typeface="Arial"/>
            </a:endParaRPr>
          </a:p>
        </p:txBody>
      </p:sp>
      <p:sp>
        <p:nvSpPr>
          <p:cNvPr id="1554" name="Rectangle : coins arrondis 27"/>
          <p:cNvSpPr/>
          <p:nvPr/>
        </p:nvSpPr>
        <p:spPr>
          <a:xfrm>
            <a:off x="7596720" y="4842720"/>
            <a:ext cx="405720" cy="393120"/>
          </a:xfrm>
          <a:prstGeom prst="roundRect">
            <a:avLst>
              <a:gd name="adj" fmla="val 16667"/>
            </a:avLst>
          </a:prstGeom>
          <a:noFill/>
          <a:ln w="57240">
            <a:solidFill>
              <a:srgbClr val="ffa300"/>
            </a:solidFill>
            <a:round/>
          </a:ln>
        </p:spPr>
        <p:style>
          <a:lnRef idx="0"/>
          <a:fillRef idx="0"/>
          <a:effectRef idx="0"/>
          <a:fontRef idx="minor"/>
        </p:style>
        <p:txBody>
          <a:bodyPr lIns="118080" rIns="118080" tIns="73080" bIns="73080" anchor="ctr">
            <a:noAutofit/>
          </a:bodyPr>
          <a:p>
            <a:pPr defTabSz="914400">
              <a:lnSpc>
                <a:spcPct val="100000"/>
              </a:lnSpc>
            </a:pPr>
            <a:endParaRPr b="0" lang="fr-FR" sz="1800" spc="-1" strike="noStrike">
              <a:solidFill>
                <a:srgbClr val="000000"/>
              </a:solidFill>
              <a:latin typeface="Arial"/>
              <a:ea typeface="DejaVu Sans"/>
            </a:endParaRPr>
          </a:p>
        </p:txBody>
      </p:sp>
      <p:sp>
        <p:nvSpPr>
          <p:cNvPr id="1555" name="PlaceHolder 2"/>
          <p:cNvSpPr>
            <a:spLocks noGrp="1"/>
          </p:cNvSpPr>
          <p:nvPr>
            <p:ph type="ftr" idx="15"/>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timing>
    <p:tnLst>
      <p:par>
        <p:cTn id="17" dur="indefinite" restart="never" nodeType="tmRoot">
          <p:childTnLst>
            <p:seq>
              <p:cTn id="18" dur="indefinite" nodeType="mainSeq">
                <p:childTnLst>
                  <p:par>
                    <p:cTn id="19" fill="hold">
                      <p:stCondLst>
                        <p:cond delay="indefinite"/>
                      </p:stCondLst>
                      <p:childTnLst>
                        <p:par>
                          <p:cTn id="20" fill="hold">
                            <p:stCondLst>
                              <p:cond delay="0"/>
                            </p:stCondLst>
                            <p:childTnLst>
                              <p:par>
                                <p:cTn id="21" nodeType="clickEffect" fill="hold" presetClass="entr" presetID="1">
                                  <p:stCondLst>
                                    <p:cond delay="0"/>
                                  </p:stCondLst>
                                  <p:childTnLst>
                                    <p:set>
                                      <p:cBhvr>
                                        <p:cTn id="22" dur="1" fill="hold">
                                          <p:stCondLst>
                                            <p:cond delay="0"/>
                                          </p:stCondLst>
                                        </p:cTn>
                                        <p:tgtEl>
                                          <p:spTgt spid="1545"/>
                                        </p:tgtEl>
                                        <p:attrNameLst>
                                          <p:attrName>style.visibility</p:attrName>
                                        </p:attrNameLst>
                                      </p:cBhvr>
                                      <p:to>
                                        <p:strVal val="visible"/>
                                      </p:to>
                                    </p:set>
                                  </p:childTnLst>
                                </p:cTn>
                              </p:par>
                              <p:par>
                                <p:cTn id="23" nodeType="withEffect" fill="hold" presetClass="entr" presetID="1">
                                  <p:stCondLst>
                                    <p:cond delay="0"/>
                                  </p:stCondLst>
                                  <p:childTnLst>
                                    <p:set>
                                      <p:cBhvr>
                                        <p:cTn id="24" dur="1" fill="hold">
                                          <p:stCondLst>
                                            <p:cond delay="0"/>
                                          </p:stCondLst>
                                        </p:cTn>
                                        <p:tgtEl>
                                          <p:spTgt spid="1546"/>
                                        </p:tgtEl>
                                        <p:attrNameLst>
                                          <p:attrName>style.visibility</p:attrName>
                                        </p:attrNameLst>
                                      </p:cBhvr>
                                      <p:to>
                                        <p:strVal val="visible"/>
                                      </p:to>
                                    </p:set>
                                  </p:childTnLst>
                                </p:cTn>
                              </p:par>
                              <p:par>
                                <p:cTn id="25" nodeType="withEffect" fill="hold" presetClass="entr" presetID="1">
                                  <p:stCondLst>
                                    <p:cond delay="0"/>
                                  </p:stCondLst>
                                  <p:childTnLst>
                                    <p:set>
                                      <p:cBhvr>
                                        <p:cTn id="26" dur="1" fill="hold">
                                          <p:stCondLst>
                                            <p:cond delay="0"/>
                                          </p:stCondLst>
                                        </p:cTn>
                                        <p:tgtEl>
                                          <p:spTgt spid="1547"/>
                                        </p:tgtEl>
                                        <p:attrNameLst>
                                          <p:attrName>style.visibility</p:attrName>
                                        </p:attrNameLst>
                                      </p:cBhvr>
                                      <p:to>
                                        <p:strVal val="visible"/>
                                      </p:to>
                                    </p:set>
                                  </p:childTnLst>
                                </p:cTn>
                              </p:par>
                              <p:par>
                                <p:cTn id="27" nodeType="withEffect" fill="hold" presetClass="entr" presetID="1">
                                  <p:stCondLst>
                                    <p:cond delay="0"/>
                                  </p:stCondLst>
                                  <p:childTnLst>
                                    <p:set>
                                      <p:cBhvr>
                                        <p:cTn id="28" dur="1" fill="hold">
                                          <p:stCondLst>
                                            <p:cond delay="0"/>
                                          </p:stCondLst>
                                        </p:cTn>
                                        <p:tgtEl>
                                          <p:spTgt spid="155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6" name="Rectangle 5"/>
          <p:cNvSpPr/>
          <p:nvPr/>
        </p:nvSpPr>
        <p:spPr>
          <a:xfrm>
            <a:off x="6931080" y="4984560"/>
            <a:ext cx="3223080" cy="700200"/>
          </a:xfrm>
          <a:prstGeom prst="rect">
            <a:avLst/>
          </a:prstGeom>
          <a:solidFill>
            <a:schemeClr val="bg1">
              <a:lumMod val="95000"/>
            </a:schemeClr>
          </a:solidFill>
          <a:ln w="0">
            <a:noFill/>
          </a:ln>
        </p:spPr>
        <p:style>
          <a:lnRef idx="0"/>
          <a:fillRef idx="0"/>
          <a:effectRef idx="0"/>
          <a:fontRef idx="minor"/>
        </p:style>
        <p:txBody>
          <a:bodyPr lIns="90000" rIns="90000" tIns="45000" bIns="45000" anchor="t">
            <a:spAutoFit/>
          </a:bodyPr>
          <a:p>
            <a:pPr algn="ctr" defTabSz="914400">
              <a:lnSpc>
                <a:spcPct val="100000"/>
              </a:lnSpc>
            </a:pPr>
            <a:r>
              <a:rPr b="0" lang="en-US" sz="1000" spc="-1" strike="noStrike">
                <a:solidFill>
                  <a:srgbClr val="808080"/>
                </a:solidFill>
                <a:latin typeface="Calibri"/>
                <a:ea typeface="DejaVu Sans"/>
              </a:rPr>
              <a:t>Cristian Bortes, CC BY 2.0, via Wikimedia Commons</a:t>
            </a:r>
            <a:br>
              <a:rPr sz="1000"/>
            </a:br>
            <a:r>
              <a:rPr b="0" lang="en-US" sz="1000" spc="-1" strike="noStrike">
                <a:solidFill>
                  <a:srgbClr val="808080"/>
                </a:solidFill>
                <a:latin typeface="Calibri"/>
                <a:ea typeface="DejaVu Sans"/>
              </a:rPr>
              <a:t>Lien : </a:t>
            </a:r>
            <a:r>
              <a:rPr b="0" lang="en-US" sz="1000" spc="-1" strike="noStrike" u="sng">
                <a:solidFill>
                  <a:srgbClr val="0000ff"/>
                </a:solidFill>
                <a:uFillTx/>
                <a:latin typeface="Calibri"/>
                <a:ea typeface="DejaVu Sans"/>
                <a:hlinkClick r:id="rId1"/>
              </a:rPr>
              <a:t>https://commons.wikimedia.org/wiki/File:Ro%C8%99ia_Poieni_open-pit_copper_mine.jpg</a:t>
            </a:r>
            <a:r>
              <a:rPr b="0" lang="fr-FR" sz="1000" spc="-1" strike="noStrike">
                <a:solidFill>
                  <a:srgbClr val="808080"/>
                </a:solidFill>
                <a:latin typeface="Calibri"/>
                <a:ea typeface="DejaVu Sans"/>
              </a:rPr>
              <a:t> </a:t>
            </a:r>
            <a:endParaRPr b="0" lang="fr-FR" sz="1000" spc="-1" strike="noStrike">
              <a:solidFill>
                <a:srgbClr val="000000"/>
              </a:solidFill>
              <a:latin typeface="Arial"/>
            </a:endParaRPr>
          </a:p>
        </p:txBody>
      </p:sp>
      <p:pic>
        <p:nvPicPr>
          <p:cNvPr id="1557" name="Image 6" descr=""/>
          <p:cNvPicPr/>
          <p:nvPr/>
        </p:nvPicPr>
        <p:blipFill>
          <a:blip r:embed="rId2"/>
          <a:stretch/>
        </p:blipFill>
        <p:spPr>
          <a:xfrm>
            <a:off x="7208280" y="3099960"/>
            <a:ext cx="2870640" cy="1909440"/>
          </a:xfrm>
          <a:prstGeom prst="rect">
            <a:avLst/>
          </a:prstGeom>
          <a:ln w="0">
            <a:noFill/>
          </a:ln>
        </p:spPr>
      </p:pic>
      <p:pic>
        <p:nvPicPr>
          <p:cNvPr id="1558" name="Image 7" descr=""/>
          <p:cNvPicPr/>
          <p:nvPr/>
        </p:nvPicPr>
        <p:blipFill>
          <a:blip r:embed="rId3"/>
          <a:stretch/>
        </p:blipFill>
        <p:spPr>
          <a:xfrm>
            <a:off x="7809480" y="929160"/>
            <a:ext cx="2260800" cy="1882800"/>
          </a:xfrm>
          <a:prstGeom prst="rect">
            <a:avLst/>
          </a:prstGeom>
          <a:ln w="0">
            <a:noFill/>
          </a:ln>
        </p:spPr>
      </p:pic>
      <p:sp>
        <p:nvSpPr>
          <p:cNvPr id="1559" name="Rectangle 8"/>
          <p:cNvSpPr/>
          <p:nvPr/>
        </p:nvSpPr>
        <p:spPr>
          <a:xfrm>
            <a:off x="2535840" y="2524320"/>
            <a:ext cx="2751480" cy="272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fr-FR" sz="1200" spc="-1" strike="noStrike" u="sng">
                <a:solidFill>
                  <a:srgbClr val="0000ff"/>
                </a:solidFill>
                <a:uFillTx/>
                <a:latin typeface="Calibri"/>
                <a:ea typeface="DejaVu Sans"/>
                <a:hlinkClick r:id="rId4"/>
              </a:rPr>
              <a:t>https://www.systext.org/node/694</a:t>
            </a:r>
            <a:r>
              <a:rPr b="0" lang="fr-FR" sz="1200" spc="-1" strike="noStrike">
                <a:solidFill>
                  <a:srgbClr val="808080"/>
                </a:solidFill>
                <a:latin typeface="Calibri"/>
                <a:ea typeface="DejaVu Sans"/>
              </a:rPr>
              <a:t> </a:t>
            </a:r>
            <a:endParaRPr b="0" lang="fr-FR" sz="1200" spc="-1" strike="noStrike">
              <a:solidFill>
                <a:srgbClr val="000000"/>
              </a:solidFill>
              <a:latin typeface="Arial"/>
            </a:endParaRPr>
          </a:p>
        </p:txBody>
      </p:sp>
      <p:sp>
        <p:nvSpPr>
          <p:cNvPr id="1560" name="Rectangle 9"/>
          <p:cNvSpPr/>
          <p:nvPr/>
        </p:nvSpPr>
        <p:spPr>
          <a:xfrm>
            <a:off x="7808400" y="2759760"/>
            <a:ext cx="2262600" cy="333000"/>
          </a:xfrm>
          <a:prstGeom prst="rect">
            <a:avLst/>
          </a:prstGeom>
          <a:solidFill>
            <a:srgbClr val="e7e6e6"/>
          </a:solidFill>
          <a:ln w="0">
            <a:noFill/>
          </a:ln>
        </p:spPr>
        <p:style>
          <a:lnRef idx="0"/>
          <a:fillRef idx="0"/>
          <a:effectRef idx="0"/>
          <a:fontRef idx="minor"/>
        </p:style>
        <p:txBody>
          <a:bodyPr lIns="90000" rIns="90000" tIns="45000" bIns="45000" anchor="t">
            <a:spAutoFit/>
          </a:bodyPr>
          <a:p>
            <a:pPr defTabSz="914400">
              <a:lnSpc>
                <a:spcPct val="100000"/>
              </a:lnSpc>
            </a:pPr>
            <a:r>
              <a:rPr b="0" i="1" lang="fr-FR" sz="800" spc="-1" strike="noStrike">
                <a:solidFill>
                  <a:srgbClr val="808080"/>
                </a:solidFill>
                <a:latin typeface="Calibri"/>
                <a:ea typeface="DejaVu Sans"/>
              </a:rPr>
              <a:t>[Imagery ©2016 CNES / Astrium, Map data © 2016 Google, prise de vue le 07/09/2016]</a:t>
            </a:r>
            <a:endParaRPr b="0" lang="fr-FR" sz="800" spc="-1" strike="noStrike">
              <a:solidFill>
                <a:srgbClr val="000000"/>
              </a:solidFill>
              <a:latin typeface="Arial"/>
            </a:endParaRPr>
          </a:p>
        </p:txBody>
      </p:sp>
      <p:sp>
        <p:nvSpPr>
          <p:cNvPr id="1561" name="Rectangle 10"/>
          <p:cNvSpPr/>
          <p:nvPr/>
        </p:nvSpPr>
        <p:spPr>
          <a:xfrm>
            <a:off x="2535840" y="2740320"/>
            <a:ext cx="446436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fr-FR" sz="1200" spc="-1" strike="noStrike" u="sng">
                <a:solidFill>
                  <a:srgbClr val="0000ff"/>
                </a:solidFill>
                <a:uFillTx/>
                <a:latin typeface="Calibri"/>
                <a:ea typeface="DejaVu Sans"/>
                <a:hlinkClick r:id="rId5"/>
              </a:rPr>
              <a:t>https://www.globaldata.com/data-insights/mining/romania--five-largest-surface-mines-in-2090849</a:t>
            </a:r>
            <a:r>
              <a:rPr b="0" lang="fr-FR" sz="1200" spc="-1" strike="noStrike">
                <a:solidFill>
                  <a:srgbClr val="808080"/>
                </a:solidFill>
                <a:latin typeface="Calibri"/>
                <a:ea typeface="DejaVu Sans"/>
              </a:rPr>
              <a:t> </a:t>
            </a:r>
            <a:endParaRPr b="0" lang="fr-FR" sz="1200" spc="-1" strike="noStrike">
              <a:solidFill>
                <a:srgbClr val="000000"/>
              </a:solidFill>
              <a:latin typeface="Arial"/>
            </a:endParaRPr>
          </a:p>
        </p:txBody>
      </p:sp>
      <p:sp>
        <p:nvSpPr>
          <p:cNvPr id="1562" name="Rectangle 11"/>
          <p:cNvSpPr/>
          <p:nvPr/>
        </p:nvSpPr>
        <p:spPr>
          <a:xfrm>
            <a:off x="2535840" y="3125160"/>
            <a:ext cx="3955320" cy="272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fr-FR" sz="1200" spc="-1" strike="noStrike" u="sng">
                <a:solidFill>
                  <a:srgbClr val="0000ff"/>
                </a:solidFill>
                <a:uFillTx/>
                <a:latin typeface="Calibri"/>
                <a:ea typeface="DejaVu Sans"/>
                <a:hlinkClick r:id="rId6"/>
              </a:rPr>
              <a:t>https://journals.openedition.org/rge/1839?lang=en</a:t>
            </a:r>
            <a:r>
              <a:rPr b="0" lang="fr-FR" sz="1200" spc="-1" strike="noStrike">
                <a:solidFill>
                  <a:srgbClr val="808080"/>
                </a:solidFill>
                <a:latin typeface="Calibri"/>
                <a:ea typeface="DejaVu Sans"/>
              </a:rPr>
              <a:t> </a:t>
            </a:r>
            <a:endParaRPr b="0" lang="fr-FR" sz="1200" spc="-1" strike="noStrike">
              <a:solidFill>
                <a:srgbClr val="000000"/>
              </a:solidFill>
              <a:latin typeface="Arial"/>
            </a:endParaRPr>
          </a:p>
        </p:txBody>
      </p:sp>
      <p:sp>
        <p:nvSpPr>
          <p:cNvPr id="1563" name="TextBox 1"/>
          <p:cNvSpPr/>
          <p:nvPr/>
        </p:nvSpPr>
        <p:spPr>
          <a:xfrm>
            <a:off x="2616480" y="3825720"/>
            <a:ext cx="4221360" cy="518040"/>
          </a:xfrm>
          <a:prstGeom prst="rect">
            <a:avLst/>
          </a:prstGeom>
          <a:noFill/>
          <a:ln w="0">
            <a:noFill/>
          </a:ln>
        </p:spPr>
        <p:style>
          <a:lnRef idx="0"/>
          <a:fillRef idx="0"/>
          <a:effectRef idx="0"/>
          <a:fontRef idx="minor"/>
        </p:style>
        <p:txBody>
          <a:bodyPr numCol="1" spcCol="0" horzOverflow="overflow" anchor="t">
            <a:spAutoFit/>
          </a:bodyPr>
          <a:p>
            <a:pPr defTabSz="914400">
              <a:lnSpc>
                <a:spcPct val="100000"/>
              </a:lnSpc>
            </a:pPr>
            <a:r>
              <a:rPr b="1" lang="en-US" sz="1400" spc="-1" strike="noStrike">
                <a:solidFill>
                  <a:srgbClr val="000000"/>
                </a:solidFill>
                <a:latin typeface="Arial"/>
                <a:ea typeface="DejaVu Sans"/>
              </a:rPr>
              <a:t>Taux de croissance du marché : 3% / an</a:t>
            </a:r>
            <a:endParaRPr b="0" lang="fr-FR" sz="1400" spc="-1" strike="noStrike">
              <a:solidFill>
                <a:srgbClr val="000000"/>
              </a:solidFill>
              <a:latin typeface="Arial"/>
            </a:endParaRPr>
          </a:p>
          <a:p>
            <a:pPr defTabSz="914400">
              <a:lnSpc>
                <a:spcPct val="100000"/>
              </a:lnSpc>
            </a:pPr>
            <a:r>
              <a:rPr b="1" lang="en-US" sz="1400" spc="-1" strike="noStrike">
                <a:solidFill>
                  <a:srgbClr val="000000"/>
                </a:solidFill>
                <a:latin typeface="Arial"/>
                <a:ea typeface="DejaVu Sans"/>
              </a:rPr>
              <a:t>=&gt; Doublement tous les 20 ans.  </a:t>
            </a:r>
            <a:endParaRPr b="0" lang="fr-FR" sz="1400" spc="-1" strike="noStrike">
              <a:solidFill>
                <a:srgbClr val="000000"/>
              </a:solidFill>
              <a:latin typeface="Arial"/>
            </a:endParaRPr>
          </a:p>
        </p:txBody>
      </p:sp>
      <p:sp>
        <p:nvSpPr>
          <p:cNvPr id="1564"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565" name="CuadroTexto 8"/>
          <p:cNvSpPr/>
          <p:nvPr/>
        </p:nvSpPr>
        <p:spPr>
          <a:xfrm>
            <a:off x="2616480" y="708840"/>
            <a:ext cx="6833520" cy="1658880"/>
          </a:xfrm>
          <a:prstGeom prst="rect">
            <a:avLst/>
          </a:prstGeom>
          <a:noFill/>
          <a:ln w="0">
            <a:noFill/>
          </a:ln>
        </p:spPr>
        <p:style>
          <a:lnRef idx="0"/>
          <a:fillRef idx="0"/>
          <a:effectRef idx="0"/>
          <a:fontRef idx="minor"/>
        </p:style>
        <p:txBody>
          <a:bodyPr lIns="74520" rIns="74520" tIns="37080" bIns="37080" anchor="t">
            <a:spAutoFit/>
          </a:bodyPr>
          <a:p>
            <a:pPr defTabSz="914400">
              <a:lnSpc>
                <a:spcPct val="100000"/>
              </a:lnSpc>
              <a:tabLst>
                <a:tab algn="l" pos="0"/>
              </a:tabLst>
            </a:pPr>
            <a:r>
              <a:rPr b="1" lang="fr-FR" sz="1600" spc="-1" strike="noStrike">
                <a:solidFill>
                  <a:srgbClr val="000000"/>
                </a:solidFill>
                <a:latin typeface="Arial"/>
                <a:ea typeface="DejaVu Sans"/>
              </a:rPr>
              <a:t>Extraction du cuivre dans le centre de la Roumanie</a:t>
            </a:r>
            <a:br>
              <a:rPr sz="1600"/>
            </a:br>
            <a:r>
              <a:rPr b="0" lang="fr-FR" sz="1600" spc="-1" strike="noStrike">
                <a:solidFill>
                  <a:srgbClr val="000000"/>
                </a:solidFill>
                <a:latin typeface="Arial"/>
                <a:ea typeface="DejaVu Sans"/>
              </a:rPr>
              <a:t>(2e plus grande mine d'Europe)</a:t>
            </a:r>
            <a:endParaRPr b="0" lang="fr-FR" sz="1600" spc="-1" strike="noStrike">
              <a:solidFill>
                <a:srgbClr val="000000"/>
              </a:solidFill>
              <a:latin typeface="Arial"/>
            </a:endParaRPr>
          </a:p>
          <a:p>
            <a:pPr defTabSz="914400">
              <a:lnSpc>
                <a:spcPct val="100000"/>
              </a:lnSpc>
              <a:tabLst>
                <a:tab algn="l" pos="0"/>
              </a:tabLst>
            </a:pPr>
            <a:endParaRPr b="0" lang="fr-FR" sz="1600" spc="-1" strike="noStrike">
              <a:solidFill>
                <a:srgbClr val="000000"/>
              </a:solidFill>
              <a:latin typeface="Arial"/>
            </a:endParaRPr>
          </a:p>
          <a:p>
            <a:pPr marL="283680" indent="-283320" defTabSz="914400">
              <a:lnSpc>
                <a:spcPct val="100000"/>
              </a:lnSpc>
              <a:buClr>
                <a:srgbClr val="000000"/>
              </a:buClr>
              <a:buFont typeface="Arial"/>
              <a:buChar char="•"/>
              <a:tabLst>
                <a:tab algn="l" pos="0"/>
              </a:tabLst>
            </a:pPr>
            <a:r>
              <a:rPr b="0" lang="fr-FR" sz="1400" spc="-1" strike="noStrike">
                <a:solidFill>
                  <a:srgbClr val="000000"/>
                </a:solidFill>
                <a:latin typeface="Arial"/>
                <a:ea typeface="DejaVu Sans"/>
              </a:rPr>
              <a:t>Ouverture en 1978, production de Cu en 1983</a:t>
            </a:r>
            <a:endParaRPr b="0" lang="fr-FR" sz="1400" spc="-1" strike="noStrike">
              <a:solidFill>
                <a:srgbClr val="000000"/>
              </a:solidFill>
              <a:latin typeface="Arial"/>
            </a:endParaRPr>
          </a:p>
          <a:p>
            <a:pPr marL="283680" indent="-283320" defTabSz="914400">
              <a:lnSpc>
                <a:spcPct val="100000"/>
              </a:lnSpc>
              <a:buClr>
                <a:srgbClr val="000000"/>
              </a:buClr>
              <a:buFont typeface="Arial"/>
              <a:buChar char="•"/>
              <a:tabLst>
                <a:tab algn="l" pos="0"/>
              </a:tabLst>
            </a:pPr>
            <a:r>
              <a:rPr b="0" lang="fr-FR" sz="1400" spc="-1" strike="noStrike">
                <a:solidFill>
                  <a:srgbClr val="000000"/>
                </a:solidFill>
                <a:latin typeface="Arial"/>
                <a:ea typeface="DejaVu Sans"/>
              </a:rPr>
              <a:t>Production annuelle moy : 11 kt (27 kt en 2021) </a:t>
            </a:r>
            <a:endParaRPr b="0" lang="fr-FR" sz="1400" spc="-1" strike="noStrike">
              <a:solidFill>
                <a:srgbClr val="000000"/>
              </a:solidFill>
              <a:latin typeface="Arial"/>
            </a:endParaRPr>
          </a:p>
          <a:p>
            <a:pPr marL="283680" indent="-283320" defTabSz="914400">
              <a:lnSpc>
                <a:spcPct val="100000"/>
              </a:lnSpc>
              <a:buClr>
                <a:srgbClr val="000000"/>
              </a:buClr>
              <a:buFont typeface="Arial"/>
              <a:buChar char="•"/>
              <a:tabLst>
                <a:tab algn="l" pos="0"/>
              </a:tabLst>
            </a:pPr>
            <a:r>
              <a:rPr b="0" lang="fr-FR" sz="1400" spc="-1" strike="noStrike">
                <a:solidFill>
                  <a:srgbClr val="000000"/>
                </a:solidFill>
                <a:latin typeface="Arial"/>
                <a:ea typeface="DejaVu Sans"/>
              </a:rPr>
              <a:t>Périmètre d'exploitation : 21,9 km² (≈ Chambéry)</a:t>
            </a:r>
            <a:endParaRPr b="0" lang="fr-FR" sz="1400" spc="-1" strike="noStrike">
              <a:solidFill>
                <a:srgbClr val="000000"/>
              </a:solidFill>
              <a:latin typeface="Arial"/>
            </a:endParaRPr>
          </a:p>
          <a:p>
            <a:pPr marL="283680" indent="-283320" defTabSz="914400">
              <a:lnSpc>
                <a:spcPct val="100000"/>
              </a:lnSpc>
              <a:buClr>
                <a:srgbClr val="000000"/>
              </a:buClr>
              <a:buFont typeface="Arial"/>
              <a:buChar char="•"/>
              <a:tabLst>
                <a:tab algn="l" pos="0"/>
              </a:tabLst>
            </a:pPr>
            <a:r>
              <a:rPr b="0" lang="fr-FR" sz="1400" spc="-1" strike="noStrike">
                <a:solidFill>
                  <a:srgbClr val="000000"/>
                </a:solidFill>
                <a:latin typeface="Arial"/>
                <a:ea typeface="DejaVu Sans"/>
              </a:rPr>
              <a:t>Bassin de décantation : 1,3 km² (+ 1cm / an)</a:t>
            </a:r>
            <a:endParaRPr b="0" lang="fr-FR" sz="1400" spc="-1" strike="noStrike">
              <a:solidFill>
                <a:srgbClr val="000000"/>
              </a:solidFill>
              <a:latin typeface="Arial"/>
            </a:endParaRPr>
          </a:p>
        </p:txBody>
      </p:sp>
      <p:sp>
        <p:nvSpPr>
          <p:cNvPr id="1566"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Exploitation minière du cuivre en Roumanie</a:t>
            </a:r>
            <a:endParaRPr b="0" lang="fr-FR" sz="2100" spc="-1" strike="noStrike">
              <a:solidFill>
                <a:srgbClr val="000000"/>
              </a:solidFill>
              <a:latin typeface="Arial"/>
            </a:endParaRPr>
          </a:p>
        </p:txBody>
      </p:sp>
      <p:sp>
        <p:nvSpPr>
          <p:cNvPr id="1567" name="TextBox 1"/>
          <p:cNvSpPr/>
          <p:nvPr/>
        </p:nvSpPr>
        <p:spPr>
          <a:xfrm>
            <a:off x="2467800" y="4537080"/>
            <a:ext cx="4221360" cy="684360"/>
          </a:xfrm>
          <a:prstGeom prst="rect">
            <a:avLst/>
          </a:prstGeom>
          <a:noFill/>
          <a:ln w="0">
            <a:noFill/>
          </a:ln>
        </p:spPr>
        <p:style>
          <a:lnRef idx="0"/>
          <a:fillRef idx="0"/>
          <a:effectRef idx="0"/>
          <a:fontRef idx="minor"/>
        </p:style>
        <p:txBody>
          <a:bodyPr numCol="1" spcCol="0" horzOverflow="overflow" lIns="90000" rIns="90000" tIns="45000" bIns="45000" anchor="t">
            <a:spAutoFit/>
          </a:bodyPr>
          <a:p>
            <a:pPr defTabSz="914400">
              <a:lnSpc>
                <a:spcPct val="100000"/>
              </a:lnSpc>
            </a:pPr>
            <a:r>
              <a:rPr b="0" lang="en-US" sz="1400" spc="-1" strike="noStrike">
                <a:solidFill>
                  <a:srgbClr val="000000"/>
                </a:solidFill>
                <a:latin typeface="Arial"/>
                <a:ea typeface="DejaVu Sans"/>
              </a:rPr>
              <a:t>Concentration dans les mines entre 0.5 et 0.8% (exploitable économiquement jusqu'à 0.15% </a:t>
            </a:r>
            <a:endParaRPr b="0" lang="fr-FR" sz="1400" spc="-1" strike="noStrike">
              <a:solidFill>
                <a:srgbClr val="000000"/>
              </a:solidFill>
              <a:latin typeface="Arial"/>
            </a:endParaRPr>
          </a:p>
          <a:p>
            <a:pPr defTabSz="914400">
              <a:lnSpc>
                <a:spcPct val="100000"/>
              </a:lnSpc>
            </a:pPr>
            <a:r>
              <a:rPr b="0" lang="en-US" sz="1100" spc="-1" strike="noStrike">
                <a:solidFill>
                  <a:srgbClr val="000000"/>
                </a:solidFill>
                <a:latin typeface="Arial"/>
                <a:ea typeface="DejaVu Sans"/>
              </a:rPr>
              <a:t>[A. MEGE-REVIL, Centrale Lille]</a:t>
            </a:r>
            <a:endParaRPr b="0" lang="fr-FR" sz="1100" spc="-1" strike="noStrike">
              <a:solidFill>
                <a:srgbClr val="000000"/>
              </a:solidFill>
              <a:latin typeface="Arial"/>
            </a:endParaRPr>
          </a:p>
        </p:txBody>
      </p:sp>
      <p:sp>
        <p:nvSpPr>
          <p:cNvPr id="1568" name="PlaceHolder 1"/>
          <p:cNvSpPr>
            <a:spLocks noGrp="1"/>
          </p:cNvSpPr>
          <p:nvPr>
            <p:ph type="ftr" idx="16"/>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9" name="Rectangle 60"/>
          <p:cNvSpPr/>
          <p:nvPr/>
        </p:nvSpPr>
        <p:spPr>
          <a:xfrm>
            <a:off x="5245200" y="4886280"/>
            <a:ext cx="4848120" cy="744840"/>
          </a:xfrm>
          <a:prstGeom prst="rect">
            <a:avLst/>
          </a:prstGeom>
          <a:noFill/>
          <a:ln w="0">
            <a:noFill/>
          </a:ln>
        </p:spPr>
        <p:style>
          <a:lnRef idx="0"/>
          <a:fillRef idx="0"/>
          <a:effectRef idx="0"/>
          <a:fontRef idx="minor"/>
        </p:style>
        <p:txBody>
          <a:bodyPr lIns="74520" rIns="74520" tIns="37080" bIns="37080" anchor="t">
            <a:spAutoFit/>
          </a:bodyPr>
          <a:p>
            <a:pPr algn="ctr" defTabSz="914400">
              <a:lnSpc>
                <a:spcPct val="100000"/>
              </a:lnSpc>
            </a:pPr>
            <a:r>
              <a:rPr b="0" lang="fr-FR" sz="1100" spc="-1" strike="noStrike">
                <a:solidFill>
                  <a:srgbClr val="808080"/>
                </a:solidFill>
                <a:latin typeface="Arial"/>
                <a:ea typeface="DejaVu Sans"/>
              </a:rPr>
              <a:t>La carrière de Beauvoir, dans l'Allier, va devenir l'un des principaux lieux d'extraction de lithium en Europe. - </a:t>
            </a:r>
            <a:r>
              <a:rPr b="1" lang="fr-FR" sz="1100" spc="-1" strike="noStrike">
                <a:solidFill>
                  <a:srgbClr val="808080"/>
                </a:solidFill>
                <a:latin typeface="Arial"/>
                <a:ea typeface="DejaVu Sans"/>
              </a:rPr>
              <a:t>Imerys</a:t>
            </a:r>
            <a:endParaRPr b="0" lang="fr-FR" sz="1100" spc="-1" strike="noStrike">
              <a:solidFill>
                <a:srgbClr val="000000"/>
              </a:solidFill>
              <a:latin typeface="Arial"/>
            </a:endParaRPr>
          </a:p>
          <a:p>
            <a:pPr algn="ctr" defTabSz="914400">
              <a:lnSpc>
                <a:spcPct val="100000"/>
              </a:lnSpc>
            </a:pPr>
            <a:r>
              <a:rPr b="0" lang="fr-FR" sz="1100" spc="-1" strike="noStrike">
                <a:solidFill>
                  <a:srgbClr val="808080"/>
                </a:solidFill>
                <a:latin typeface="Arial"/>
                <a:ea typeface="DejaVu Sans"/>
              </a:rPr>
              <a:t>[https://www.radiofrance.fr/franceinter/l-une-des-plus-grandes-mines-europeennes-de-lithium-va-ouvrir-en-france-d-ici-2027-3063449]</a:t>
            </a:r>
            <a:endParaRPr b="0" lang="fr-FR" sz="1100" spc="-1" strike="noStrike">
              <a:solidFill>
                <a:srgbClr val="000000"/>
              </a:solidFill>
              <a:latin typeface="Arial"/>
            </a:endParaRPr>
          </a:p>
        </p:txBody>
      </p:sp>
      <p:sp>
        <p:nvSpPr>
          <p:cNvPr id="1570" name="CuadroTexto 8"/>
          <p:cNvSpPr/>
          <p:nvPr/>
        </p:nvSpPr>
        <p:spPr>
          <a:xfrm>
            <a:off x="2616480" y="708840"/>
            <a:ext cx="6833520" cy="1842120"/>
          </a:xfrm>
          <a:prstGeom prst="rect">
            <a:avLst/>
          </a:prstGeom>
          <a:noFill/>
          <a:ln w="0">
            <a:noFill/>
          </a:ln>
        </p:spPr>
        <p:style>
          <a:lnRef idx="0"/>
          <a:fillRef idx="0"/>
          <a:effectRef idx="0"/>
          <a:fontRef idx="minor"/>
        </p:style>
        <p:txBody>
          <a:bodyPr lIns="74520" rIns="74520" tIns="37080" bIns="37080" anchor="t">
            <a:spAutoFit/>
          </a:bodyPr>
          <a:p>
            <a:pPr marL="2444040" indent="-2443680" defTabSz="914400">
              <a:lnSpc>
                <a:spcPct val="100000"/>
              </a:lnSpc>
              <a:tabLst>
                <a:tab algn="l" pos="0"/>
              </a:tabLst>
            </a:pPr>
            <a:r>
              <a:rPr b="1" lang="fr-FR" sz="1600" spc="-1" strike="noStrike">
                <a:solidFill>
                  <a:srgbClr val="000000"/>
                </a:solidFill>
                <a:latin typeface="Arial"/>
                <a:ea typeface="DejaVu Sans"/>
              </a:rPr>
              <a:t>Extraction de lithium en Auvergne</a:t>
            </a:r>
            <a:endParaRPr b="0" lang="fr-FR" sz="1600" spc="-1" strike="noStrike">
              <a:solidFill>
                <a:srgbClr val="000000"/>
              </a:solidFill>
              <a:latin typeface="Arial"/>
            </a:endParaRPr>
          </a:p>
          <a:p>
            <a:pPr defTabSz="914400">
              <a:lnSpc>
                <a:spcPct val="100000"/>
              </a:lnSpc>
              <a:tabLst>
                <a:tab algn="l" pos="0"/>
              </a:tabLst>
            </a:pPr>
            <a:endParaRPr b="0" lang="fr-FR" sz="1600" spc="-1" strike="noStrike">
              <a:solidFill>
                <a:srgbClr val="000000"/>
              </a:solidFill>
              <a:latin typeface="Arial"/>
            </a:endParaRPr>
          </a:p>
          <a:p>
            <a:pPr marL="283680" indent="-283320" defTabSz="914400">
              <a:lnSpc>
                <a:spcPct val="100000"/>
              </a:lnSpc>
              <a:buClr>
                <a:srgbClr val="000000"/>
              </a:buClr>
              <a:buFont typeface="Arial"/>
              <a:buChar char="•"/>
              <a:tabLst>
                <a:tab algn="l" pos="0"/>
              </a:tabLst>
            </a:pPr>
            <a:r>
              <a:rPr b="0" lang="fr-FR" sz="1400" spc="-1" strike="noStrike">
                <a:solidFill>
                  <a:srgbClr val="000000"/>
                </a:solidFill>
                <a:latin typeface="Arial"/>
                <a:ea typeface="DejaVu Sans"/>
              </a:rPr>
              <a:t>Ouverture prévue en 2027</a:t>
            </a:r>
            <a:endParaRPr b="0" lang="fr-FR" sz="1400" spc="-1" strike="noStrike">
              <a:solidFill>
                <a:srgbClr val="000000"/>
              </a:solidFill>
              <a:latin typeface="Arial"/>
            </a:endParaRPr>
          </a:p>
          <a:p>
            <a:pPr marL="283680" indent="-283320" defTabSz="914400">
              <a:lnSpc>
                <a:spcPct val="100000"/>
              </a:lnSpc>
              <a:buClr>
                <a:srgbClr val="000000"/>
              </a:buClr>
              <a:buFont typeface="Arial"/>
              <a:buChar char="•"/>
              <a:tabLst>
                <a:tab algn="l" pos="0"/>
              </a:tabLst>
            </a:pPr>
            <a:r>
              <a:rPr b="0" lang="fr-FR" sz="1400" spc="-1" strike="noStrike">
                <a:solidFill>
                  <a:srgbClr val="000000"/>
                </a:solidFill>
                <a:latin typeface="Arial"/>
                <a:ea typeface="DejaVu Sans"/>
              </a:rPr>
              <a:t>34’000 tonnes de lithium → soit 700’000 véhicules électriques</a:t>
            </a:r>
            <a:endParaRPr b="0" lang="fr-FR" sz="1400" spc="-1" strike="noStrike">
              <a:solidFill>
                <a:srgbClr val="000000"/>
              </a:solidFill>
              <a:latin typeface="Arial"/>
            </a:endParaRPr>
          </a:p>
          <a:p>
            <a:pPr marL="283680" indent="-283320" defTabSz="914400">
              <a:lnSpc>
                <a:spcPct val="100000"/>
              </a:lnSpc>
              <a:buClr>
                <a:srgbClr val="000000"/>
              </a:buClr>
              <a:buFont typeface="Arial"/>
              <a:buChar char="•"/>
              <a:tabLst>
                <a:tab algn="l" pos="0"/>
              </a:tabLst>
            </a:pPr>
            <a:r>
              <a:rPr b="0" lang="fr-FR" sz="1400" spc="-1" strike="noStrike">
                <a:solidFill>
                  <a:srgbClr val="000000"/>
                </a:solidFill>
                <a:latin typeface="Arial"/>
                <a:ea typeface="DejaVu Sans"/>
              </a:rPr>
              <a:t>Trou entre 75 et 300 mètres de prof.</a:t>
            </a:r>
            <a:endParaRPr b="0" lang="fr-FR" sz="1400" spc="-1" strike="noStrike">
              <a:solidFill>
                <a:srgbClr val="000000"/>
              </a:solidFill>
              <a:latin typeface="Arial"/>
            </a:endParaRPr>
          </a:p>
          <a:p>
            <a:pPr marL="283680" indent="-283320" defTabSz="914400">
              <a:lnSpc>
                <a:spcPct val="100000"/>
              </a:lnSpc>
              <a:buClr>
                <a:srgbClr val="000000"/>
              </a:buClr>
              <a:buFont typeface="Arial"/>
              <a:buChar char="•"/>
              <a:tabLst>
                <a:tab algn="l" pos="0"/>
              </a:tabLst>
            </a:pPr>
            <a:r>
              <a:rPr b="0" lang="fr-FR" sz="1400" spc="-1" strike="noStrike">
                <a:solidFill>
                  <a:srgbClr val="000000"/>
                </a:solidFill>
                <a:latin typeface="Arial"/>
                <a:ea typeface="DejaVu Sans"/>
              </a:rPr>
              <a:t>1t Li ≅100 tonnes de roches excavées</a:t>
            </a:r>
            <a:endParaRPr b="0" lang="fr-FR" sz="1400" spc="-1" strike="noStrike">
              <a:solidFill>
                <a:srgbClr val="000000"/>
              </a:solidFill>
              <a:latin typeface="Arial"/>
            </a:endParaRPr>
          </a:p>
          <a:p>
            <a:pPr marL="283680" indent="-283320" defTabSz="914400">
              <a:lnSpc>
                <a:spcPct val="100000"/>
              </a:lnSpc>
              <a:buClr>
                <a:srgbClr val="000000"/>
              </a:buClr>
              <a:buFont typeface="Arial"/>
              <a:buChar char="•"/>
              <a:tabLst>
                <a:tab algn="l" pos="0"/>
              </a:tabLst>
            </a:pPr>
            <a:r>
              <a:rPr b="0" lang="fr-FR" sz="1400" spc="-1" strike="noStrike">
                <a:solidFill>
                  <a:srgbClr val="000000"/>
                </a:solidFill>
                <a:latin typeface="Arial"/>
                <a:ea typeface="DejaVu Sans"/>
              </a:rPr>
              <a:t>À venir également une usine de purification des minéraux et de transformation en hydroxyde de lithium</a:t>
            </a:r>
            <a:endParaRPr b="0" lang="fr-FR" sz="1400" spc="-1" strike="noStrike">
              <a:solidFill>
                <a:srgbClr val="000000"/>
              </a:solidFill>
              <a:latin typeface="Arial"/>
            </a:endParaRPr>
          </a:p>
        </p:txBody>
      </p:sp>
      <p:sp>
        <p:nvSpPr>
          <p:cNvPr id="1571" name="Rectangle 796"/>
          <p:cNvSpPr/>
          <p:nvPr/>
        </p:nvSpPr>
        <p:spPr>
          <a:xfrm>
            <a:off x="2419920" y="3943080"/>
            <a:ext cx="3458880" cy="812160"/>
          </a:xfrm>
          <a:prstGeom prst="rect">
            <a:avLst/>
          </a:prstGeom>
          <a:solidFill>
            <a:schemeClr val="bg1">
              <a:lumMod val="85000"/>
            </a:schemeClr>
          </a:solidFill>
          <a:ln w="38160">
            <a:noFill/>
          </a:ln>
        </p:spPr>
        <p:style>
          <a:lnRef idx="0"/>
          <a:fillRef idx="0"/>
          <a:effectRef idx="0"/>
          <a:fontRef idx="minor"/>
        </p:style>
        <p:txBody>
          <a:bodyPr numCol="2" spcCol="0" lIns="90360" rIns="90360" tIns="52920" bIns="52920" anchor="ctr">
            <a:noAutofit/>
          </a:bodyPr>
          <a:p>
            <a:pPr defTabSz="914400">
              <a:lnSpc>
                <a:spcPct val="100000"/>
              </a:lnSpc>
            </a:pPr>
            <a:r>
              <a:rPr b="0" lang="fr-FR" sz="1490" spc="-1" strike="noStrike">
                <a:solidFill>
                  <a:srgbClr val="000000"/>
                </a:solidFill>
                <a:latin typeface="Arial"/>
                <a:ea typeface="Arial"/>
              </a:rPr>
              <a:t>Estimations Imerys </a:t>
            </a:r>
            <a:endParaRPr b="0" lang="fr-FR" sz="1490" spc="-1" strike="noStrike">
              <a:solidFill>
                <a:srgbClr val="000000"/>
              </a:solidFill>
              <a:latin typeface="Arial"/>
            </a:endParaRPr>
          </a:p>
          <a:p>
            <a:pPr defTabSz="914400">
              <a:lnSpc>
                <a:spcPct val="100000"/>
              </a:lnSpc>
            </a:pPr>
            <a:r>
              <a:rPr b="0" lang="fr-FR" sz="1320" spc="-1" strike="sngStrike">
                <a:solidFill>
                  <a:srgbClr val="000000"/>
                </a:solidFill>
                <a:highlight>
                  <a:srgbClr val="ffff00"/>
                </a:highlight>
                <a:latin typeface="Arial"/>
                <a:ea typeface="Arial"/>
              </a:rPr>
              <a:t>8 kg</a:t>
            </a:r>
            <a:r>
              <a:rPr b="0" lang="fr-FR" sz="1320" spc="-1" strike="noStrike">
                <a:solidFill>
                  <a:srgbClr val="000000"/>
                </a:solidFill>
                <a:latin typeface="Arial"/>
                <a:ea typeface="Arial"/>
              </a:rPr>
              <a:t> éq. CO</a:t>
            </a:r>
            <a:r>
              <a:rPr b="0" lang="fr-FR" sz="1318" spc="-1" strike="noStrike" baseline="-8000">
                <a:solidFill>
                  <a:srgbClr val="000000"/>
                </a:solidFill>
                <a:latin typeface="Arial"/>
                <a:ea typeface="Arial"/>
              </a:rPr>
              <a:t>2</a:t>
            </a:r>
            <a:r>
              <a:rPr b="0" lang="fr-FR" sz="1320" spc="-1" strike="noStrike">
                <a:solidFill>
                  <a:srgbClr val="000000"/>
                </a:solidFill>
                <a:latin typeface="Arial"/>
                <a:ea typeface="Arial"/>
              </a:rPr>
              <a:t> / t de Li en FR</a:t>
            </a:r>
            <a:endParaRPr b="0" lang="fr-FR" sz="1320" spc="-1" strike="noStrike">
              <a:solidFill>
                <a:srgbClr val="000000"/>
              </a:solidFill>
              <a:latin typeface="Arial"/>
            </a:endParaRPr>
          </a:p>
          <a:p>
            <a:pPr defTabSz="914400">
              <a:lnSpc>
                <a:spcPct val="100000"/>
              </a:lnSpc>
            </a:pPr>
            <a:r>
              <a:rPr b="0" lang="fr-FR" sz="1490" spc="-1" strike="noStrike">
                <a:solidFill>
                  <a:srgbClr val="000000"/>
                </a:solidFill>
                <a:latin typeface="Arial"/>
                <a:ea typeface="Arial"/>
              </a:rPr>
              <a:t>:</a:t>
            </a:r>
            <a:r>
              <a:rPr b="0" lang="fr-FR" sz="1320" spc="-1" strike="noStrike">
                <a:solidFill>
                  <a:srgbClr val="000000"/>
                </a:solidFill>
                <a:latin typeface="Arial"/>
                <a:ea typeface="Arial"/>
              </a:rPr>
              <a:t> </a:t>
            </a:r>
            <a:endParaRPr b="0" lang="fr-FR" sz="1320" spc="-1" strike="noStrike">
              <a:solidFill>
                <a:srgbClr val="000000"/>
              </a:solidFill>
              <a:latin typeface="Arial"/>
            </a:endParaRPr>
          </a:p>
          <a:p>
            <a:pPr defTabSz="914400">
              <a:lnSpc>
                <a:spcPct val="100000"/>
              </a:lnSpc>
            </a:pPr>
            <a:r>
              <a:rPr b="0" lang="fr-FR" sz="1320" spc="-1" strike="sngStrike">
                <a:solidFill>
                  <a:srgbClr val="000000"/>
                </a:solidFill>
                <a:highlight>
                  <a:srgbClr val="ffff00"/>
                </a:highlight>
                <a:latin typeface="Arial"/>
                <a:ea typeface="Arial"/>
              </a:rPr>
              <a:t>16-20 kg</a:t>
            </a:r>
            <a:r>
              <a:rPr b="0" lang="fr-FR" sz="1320" spc="-1" strike="noStrike">
                <a:solidFill>
                  <a:srgbClr val="000000"/>
                </a:solidFill>
                <a:highlight>
                  <a:srgbClr val="ffff00"/>
                </a:highlight>
                <a:latin typeface="Arial"/>
                <a:ea typeface="Arial"/>
              </a:rPr>
              <a:t> </a:t>
            </a:r>
            <a:r>
              <a:rPr b="0" lang="fr-FR" sz="1320" spc="-1" strike="noStrike">
                <a:solidFill>
                  <a:srgbClr val="000000"/>
                </a:solidFill>
                <a:latin typeface="Arial"/>
                <a:ea typeface="Arial"/>
              </a:rPr>
              <a:t>éq. CO</a:t>
            </a:r>
            <a:r>
              <a:rPr b="0" lang="fr-FR" sz="1318" spc="-1" strike="noStrike" baseline="-8000">
                <a:solidFill>
                  <a:srgbClr val="000000"/>
                </a:solidFill>
                <a:latin typeface="Arial"/>
                <a:ea typeface="Arial"/>
              </a:rPr>
              <a:t>2</a:t>
            </a:r>
            <a:r>
              <a:rPr b="0" lang="fr-FR" sz="1320" spc="-1" strike="noStrike">
                <a:solidFill>
                  <a:srgbClr val="000000"/>
                </a:solidFill>
                <a:latin typeface="Arial"/>
                <a:ea typeface="Arial"/>
              </a:rPr>
              <a:t> / t de Li en AU ou CN</a:t>
            </a:r>
            <a:endParaRPr b="0" lang="fr-FR" sz="1320" spc="-1" strike="noStrike">
              <a:solidFill>
                <a:srgbClr val="000000"/>
              </a:solidFill>
              <a:latin typeface="Arial"/>
            </a:endParaRPr>
          </a:p>
        </p:txBody>
      </p:sp>
      <p:sp>
        <p:nvSpPr>
          <p:cNvPr id="1572" name="Triangle isocèle 797"/>
          <p:cNvSpPr/>
          <p:nvPr/>
        </p:nvSpPr>
        <p:spPr>
          <a:xfrm>
            <a:off x="2125080" y="4132440"/>
            <a:ext cx="401040" cy="377640"/>
          </a:xfrm>
          <a:prstGeom prst="triangle">
            <a:avLst>
              <a:gd name="adj" fmla="val 50000"/>
            </a:avLst>
          </a:prstGeom>
          <a:solidFill>
            <a:srgbClr val="ffff00"/>
          </a:solidFill>
          <a:ln w="29160">
            <a:solidFill>
              <a:srgbClr val="f10d0c"/>
            </a:solidFill>
            <a:round/>
          </a:ln>
        </p:spPr>
        <p:style>
          <a:lnRef idx="0"/>
          <a:fillRef idx="0"/>
          <a:effectRef idx="0"/>
          <a:fontRef idx="minor"/>
        </p:style>
        <p:txBody>
          <a:bodyPr lIns="86400" rIns="86400" tIns="48960" bIns="48960" anchor="ctr">
            <a:noAutofit/>
          </a:bodyPr>
          <a:p>
            <a:pPr algn="ctr" defTabSz="914400">
              <a:lnSpc>
                <a:spcPct val="100000"/>
              </a:lnSpc>
            </a:pPr>
            <a:r>
              <a:rPr b="0" lang="fr-FR" sz="1490" spc="-1" strike="noStrike">
                <a:solidFill>
                  <a:srgbClr val="f10d0c"/>
                </a:solidFill>
                <a:latin typeface="Arial"/>
                <a:ea typeface="DejaVu Sans"/>
              </a:rPr>
              <a:t>!</a:t>
            </a:r>
            <a:endParaRPr b="0" lang="fr-FR" sz="1490" spc="-1" strike="noStrike">
              <a:solidFill>
                <a:srgbClr val="000000"/>
              </a:solidFill>
              <a:latin typeface="Arial"/>
            </a:endParaRPr>
          </a:p>
        </p:txBody>
      </p:sp>
      <p:sp>
        <p:nvSpPr>
          <p:cNvPr id="1573"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574" name="ZoneTexte 16"/>
          <p:cNvSpPr/>
          <p:nvPr/>
        </p:nvSpPr>
        <p:spPr>
          <a:xfrm>
            <a:off x="2419920" y="3204360"/>
            <a:ext cx="3336840" cy="730080"/>
          </a:xfrm>
          <a:prstGeom prst="rect">
            <a:avLst/>
          </a:prstGeom>
          <a:solidFill>
            <a:schemeClr val="bg1">
              <a:lumMod val="85000"/>
            </a:schemeClr>
          </a:solidFill>
          <a:ln w="0">
            <a:noFill/>
          </a:ln>
        </p:spPr>
        <p:style>
          <a:lnRef idx="0"/>
          <a:fillRef idx="0"/>
          <a:effectRef idx="0"/>
          <a:fontRef idx="minor"/>
        </p:style>
        <p:txBody>
          <a:bodyPr lIns="90000" rIns="90000" tIns="45000" bIns="45000" anchor="t">
            <a:spAutoFit/>
          </a:bodyPr>
          <a:p>
            <a:pPr defTabSz="914400">
              <a:lnSpc>
                <a:spcPct val="100000"/>
              </a:lnSpc>
            </a:pPr>
            <a:r>
              <a:rPr b="0" lang="fr-FR" sz="1400" spc="-1" strike="noStrike">
                <a:solidFill>
                  <a:schemeClr val="dk1"/>
                </a:solidFill>
                <a:latin typeface="Arial"/>
                <a:ea typeface="Arial"/>
              </a:rPr>
              <a:t>Standard "IRMA", visant la réduction des rejets toxiques et la minimisation de la consommation d'eau</a:t>
            </a:r>
            <a:endParaRPr b="0" lang="fr-FR" sz="1400" spc="-1" strike="noStrike">
              <a:solidFill>
                <a:srgbClr val="000000"/>
              </a:solidFill>
              <a:latin typeface="Arial"/>
            </a:endParaRPr>
          </a:p>
        </p:txBody>
      </p:sp>
      <p:pic>
        <p:nvPicPr>
          <p:cNvPr id="1575" name="Image 794" descr=""/>
          <p:cNvPicPr/>
          <p:nvPr/>
        </p:nvPicPr>
        <p:blipFill>
          <a:blip r:embed="rId1"/>
          <a:stretch/>
        </p:blipFill>
        <p:spPr>
          <a:xfrm>
            <a:off x="5740560" y="2489760"/>
            <a:ext cx="4256280" cy="2391840"/>
          </a:xfrm>
          <a:prstGeom prst="rect">
            <a:avLst/>
          </a:prstGeom>
          <a:ln w="0">
            <a:noFill/>
          </a:ln>
        </p:spPr>
      </p:pic>
      <p:sp>
        <p:nvSpPr>
          <p:cNvPr id="1576" name="ZoneTexte 8"/>
          <p:cNvSpPr/>
          <p:nvPr/>
        </p:nvSpPr>
        <p:spPr>
          <a:xfrm>
            <a:off x="2430360" y="4755600"/>
            <a:ext cx="2071080" cy="332280"/>
          </a:xfrm>
          <a:prstGeom prst="rect">
            <a:avLst/>
          </a:prstGeom>
          <a:solidFill>
            <a:srgbClr val="ffff00"/>
          </a:solidFill>
          <a:ln w="0">
            <a:noFill/>
          </a:ln>
        </p:spPr>
        <p:style>
          <a:lnRef idx="0"/>
          <a:fillRef idx="0"/>
          <a:effectRef idx="0"/>
          <a:fontRef idx="minor"/>
        </p:style>
        <p:txBody>
          <a:bodyPr wrap="none" lIns="90000" rIns="90000" tIns="45000" bIns="45000" anchor="t">
            <a:spAutoFit/>
          </a:bodyPr>
          <a:p>
            <a:pPr defTabSz="914400">
              <a:lnSpc>
                <a:spcPct val="100000"/>
              </a:lnSpc>
            </a:pPr>
            <a:r>
              <a:rPr b="0" lang="fr-FR" sz="1400" spc="-1" strike="noStrike">
                <a:solidFill>
                  <a:schemeClr val="dk1"/>
                </a:solidFill>
                <a:latin typeface="Arial"/>
                <a:ea typeface="DejaVu Sans"/>
              </a:rPr>
              <a:t>8 tonnes éq. CO</a:t>
            </a:r>
            <a:r>
              <a:rPr b="0" lang="fr-FR" sz="1400" spc="-1" strike="noStrike" baseline="-25000">
                <a:solidFill>
                  <a:schemeClr val="dk1"/>
                </a:solidFill>
                <a:latin typeface="Arial"/>
                <a:ea typeface="DejaVu Sans"/>
              </a:rPr>
              <a:t>2</a:t>
            </a:r>
            <a:r>
              <a:rPr b="0" lang="fr-FR" sz="1400" spc="-1" strike="noStrike">
                <a:solidFill>
                  <a:schemeClr val="dk1"/>
                </a:solidFill>
                <a:latin typeface="Arial"/>
                <a:ea typeface="DejaVu Sans"/>
              </a:rPr>
              <a:t> / t Li ?</a:t>
            </a:r>
            <a:endParaRPr b="0" lang="fr-FR" sz="1400" spc="-1" strike="noStrike">
              <a:solidFill>
                <a:srgbClr val="000000"/>
              </a:solidFill>
              <a:latin typeface="Arial"/>
            </a:endParaRPr>
          </a:p>
        </p:txBody>
      </p:sp>
      <p:sp>
        <p:nvSpPr>
          <p:cNvPr id="1577"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Exploitation minière du lithium en France</a:t>
            </a:r>
            <a:endParaRPr b="0" lang="fr-FR" sz="2100" spc="-1" strike="noStrike">
              <a:solidFill>
                <a:srgbClr val="000000"/>
              </a:solidFill>
              <a:latin typeface="Arial"/>
            </a:endParaRPr>
          </a:p>
        </p:txBody>
      </p:sp>
      <p:sp>
        <p:nvSpPr>
          <p:cNvPr id="1578" name="PlaceHolder 1"/>
          <p:cNvSpPr>
            <a:spLocks noGrp="1"/>
          </p:cNvSpPr>
          <p:nvPr>
            <p:ph type="ftr" idx="17"/>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timing>
    <p:tnLst>
      <p:par>
        <p:cTn id="29" dur="indefinite" restart="never" nodeType="tmRoot">
          <p:childTnLst>
            <p:seq>
              <p:cTn id="30" dur="indefinite" nodeType="mainSeq">
                <p:childTnLst>
                  <p:par>
                    <p:cTn id="31" fill="hold">
                      <p:stCondLst>
                        <p:cond delay="indefinite"/>
                      </p:stCondLst>
                      <p:childTnLst>
                        <p:par>
                          <p:cTn id="32" fill="hold">
                            <p:stCondLst>
                              <p:cond delay="0"/>
                            </p:stCondLst>
                            <p:childTnLst>
                              <p:par>
                                <p:cTn id="33" nodeType="clickEffect" fill="hold" presetClass="entr" presetID="1">
                                  <p:stCondLst>
                                    <p:cond delay="0"/>
                                  </p:stCondLst>
                                  <p:childTnLst>
                                    <p:set>
                                      <p:cBhvr>
                                        <p:cTn id="34" dur="1" fill="hold">
                                          <p:stCondLst>
                                            <p:cond delay="0"/>
                                          </p:stCondLst>
                                        </p:cTn>
                                        <p:tgtEl>
                                          <p:spTgt spid="157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9" name="Rectangle 4_5"/>
          <p:cNvSpPr/>
          <p:nvPr/>
        </p:nvSpPr>
        <p:spPr>
          <a:xfrm>
            <a:off x="2250720" y="699840"/>
            <a:ext cx="7281000" cy="3968280"/>
          </a:xfrm>
          <a:prstGeom prst="rect">
            <a:avLst/>
          </a:prstGeom>
          <a:noFill/>
          <a:ln w="0">
            <a:noFill/>
          </a:ln>
        </p:spPr>
        <p:style>
          <a:lnRef idx="0"/>
          <a:fillRef idx="0"/>
          <a:effectRef idx="0"/>
          <a:fontRef idx="minor"/>
        </p:style>
        <p:txBody>
          <a:bodyPr lIns="90000" rIns="90000" tIns="45000" bIns="45000" anchor="t">
            <a:spAutoFit/>
          </a:bodyPr>
          <a:p>
            <a:pPr marL="360000" defTabSz="914400">
              <a:lnSpc>
                <a:spcPct val="100000"/>
              </a:lnSpc>
              <a:spcBef>
                <a:spcPts val="850"/>
              </a:spcBef>
            </a:pPr>
            <a:r>
              <a:rPr b="1" lang="fr-FR" sz="1600" spc="-1" strike="noStrike">
                <a:solidFill>
                  <a:srgbClr val="000000"/>
                </a:solidFill>
                <a:latin typeface="Arial"/>
                <a:ea typeface="Noto Sans CJK SC"/>
              </a:rPr>
              <a:t>Épuisé d'ici aux 50 prochaines années</a:t>
            </a:r>
            <a:endParaRPr b="0" lang="fr-FR" sz="1600" spc="-1" strike="noStrike">
              <a:solidFill>
                <a:srgbClr val="000000"/>
              </a:solidFill>
              <a:latin typeface="Arial"/>
            </a:endParaRPr>
          </a:p>
          <a:p>
            <a:pPr lvl="1" marL="743040" indent="-285480" defTabSz="914400">
              <a:lnSpc>
                <a:spcPct val="100000"/>
              </a:lnSpc>
              <a:spcBef>
                <a:spcPts val="850"/>
              </a:spcBef>
              <a:buClr>
                <a:srgbClr val="000000"/>
              </a:buClr>
              <a:buFont typeface="Arial"/>
              <a:buChar char="•"/>
            </a:pPr>
            <a:r>
              <a:rPr b="0" lang="fr-FR" sz="1500" spc="-24" strike="noStrike">
                <a:solidFill>
                  <a:srgbClr val="000000"/>
                </a:solidFill>
                <a:latin typeface="Arial"/>
                <a:ea typeface="Noto Sans CJK SC"/>
              </a:rPr>
              <a:t>Au (Or) - contacts électroniques : conducteur inoxydable, inaltérable</a:t>
            </a:r>
            <a:endParaRPr b="0" lang="fr-FR" sz="1500" spc="-1" strike="noStrike">
              <a:solidFill>
                <a:srgbClr val="000000"/>
              </a:solidFill>
              <a:latin typeface="Arial"/>
            </a:endParaRPr>
          </a:p>
          <a:p>
            <a:pPr marL="360000" defTabSz="914400">
              <a:lnSpc>
                <a:spcPct val="100000"/>
              </a:lnSpc>
              <a:spcBef>
                <a:spcPts val="850"/>
              </a:spcBef>
            </a:pPr>
            <a:r>
              <a:rPr b="1" lang="fr-FR" sz="1600" spc="-1" strike="noStrike">
                <a:solidFill>
                  <a:srgbClr val="000000"/>
                </a:solidFill>
                <a:latin typeface="Arial"/>
                <a:ea typeface="Noto Sans CJK SC"/>
              </a:rPr>
              <a:t>Épuisés d'ici les 50 à 100 prochaines années</a:t>
            </a:r>
            <a:endParaRPr b="0" lang="fr-FR" sz="1600" spc="-1" strike="noStrike">
              <a:solidFill>
                <a:srgbClr val="000000"/>
              </a:solidFill>
              <a:latin typeface="Arial"/>
            </a:endParaRPr>
          </a:p>
          <a:p>
            <a:pPr lvl="1" marL="743040" indent="-285480" defTabSz="914400">
              <a:lnSpc>
                <a:spcPct val="100000"/>
              </a:lnSpc>
              <a:spcBef>
                <a:spcPts val="850"/>
              </a:spcBef>
              <a:buClr>
                <a:srgbClr val="000000"/>
              </a:buClr>
              <a:buFont typeface="Arial"/>
              <a:buChar char="•"/>
            </a:pPr>
            <a:r>
              <a:rPr b="0" lang="fr-FR" sz="1500" spc="-1" strike="noStrike">
                <a:solidFill>
                  <a:srgbClr val="000000"/>
                </a:solidFill>
                <a:latin typeface="Arial"/>
                <a:ea typeface="Noto Sans CJK SC"/>
              </a:rPr>
              <a:t>Cu (Cuivre) - industrie électrique (câbles, bobinages), industrie électronique</a:t>
            </a:r>
            <a:endParaRPr b="0" lang="fr-FR" sz="1500" spc="-1" strike="noStrike">
              <a:solidFill>
                <a:srgbClr val="000000"/>
              </a:solidFill>
              <a:latin typeface="Arial"/>
            </a:endParaRPr>
          </a:p>
          <a:p>
            <a:pPr lvl="1" marL="743040" indent="-285480" defTabSz="914400">
              <a:lnSpc>
                <a:spcPct val="100000"/>
              </a:lnSpc>
              <a:spcBef>
                <a:spcPts val="850"/>
              </a:spcBef>
              <a:buClr>
                <a:srgbClr val="000000"/>
              </a:buClr>
              <a:buFont typeface="Arial"/>
              <a:buChar char="•"/>
            </a:pPr>
            <a:r>
              <a:rPr b="0" lang="fr-FR" sz="1500" spc="-1" strike="noStrike">
                <a:solidFill>
                  <a:srgbClr val="000000"/>
                </a:solidFill>
                <a:latin typeface="Arial"/>
                <a:ea typeface="Noto Sans CJK SC"/>
              </a:rPr>
              <a:t>Ni (Nickel) - batteries (piles bouton pour BIOS, batteries d’ordinateurs portables), EEE, acier inoxydable, alliages ferreux et non ferreux, galvanoplastie</a:t>
            </a:r>
            <a:endParaRPr b="0" lang="fr-FR" sz="1500" spc="-1" strike="noStrike">
              <a:solidFill>
                <a:srgbClr val="000000"/>
              </a:solidFill>
              <a:latin typeface="Arial"/>
            </a:endParaRPr>
          </a:p>
          <a:p>
            <a:pPr lvl="1" marL="743040" indent="-285480" defTabSz="914400">
              <a:lnSpc>
                <a:spcPct val="100000"/>
              </a:lnSpc>
              <a:spcBef>
                <a:spcPts val="850"/>
              </a:spcBef>
              <a:buClr>
                <a:srgbClr val="000000"/>
              </a:buClr>
              <a:buFont typeface="Arial"/>
              <a:buChar char="•"/>
            </a:pPr>
            <a:r>
              <a:rPr b="0" lang="fr-FR" sz="1500" spc="-1" strike="noStrike">
                <a:solidFill>
                  <a:srgbClr val="000000"/>
                </a:solidFill>
                <a:latin typeface="Arial"/>
                <a:ea typeface="Noto Sans CJK SC"/>
              </a:rPr>
              <a:t>Al (Alliages d'aluminium) - transport (automobiles, avions, camions, wagons, navires, etc.) ; emballage (boîtes de conserve, papier d'aluminium, etc.) ; construction (fenêtres, portes, revêtements, etc.) ; biens de consommation durables (appareils électroménagers, ustensiles de cuisine, etc.) ; lignes de transmission électrique ; machines</a:t>
            </a:r>
            <a:endParaRPr b="0" lang="fr-FR" sz="1500" spc="-1" strike="noStrike">
              <a:solidFill>
                <a:srgbClr val="000000"/>
              </a:solidFill>
              <a:latin typeface="Arial"/>
            </a:endParaRPr>
          </a:p>
          <a:p>
            <a:pPr defTabSz="914400">
              <a:lnSpc>
                <a:spcPct val="100000"/>
              </a:lnSpc>
              <a:spcBef>
                <a:spcPts val="850"/>
              </a:spcBef>
            </a:pPr>
            <a:endParaRPr b="0" lang="fr-FR" sz="1500" spc="-1" strike="noStrike">
              <a:solidFill>
                <a:srgbClr val="000000"/>
              </a:solidFill>
              <a:latin typeface="Arial"/>
            </a:endParaRPr>
          </a:p>
        </p:txBody>
      </p:sp>
      <p:sp>
        <p:nvSpPr>
          <p:cNvPr id="1580" name="Rectangle 5_1"/>
          <p:cNvSpPr/>
          <p:nvPr/>
        </p:nvSpPr>
        <p:spPr>
          <a:xfrm>
            <a:off x="2326680" y="5156640"/>
            <a:ext cx="7474680" cy="4093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fr-FR" sz="1050" spc="-1" strike="noStrike">
                <a:solidFill>
                  <a:srgbClr val="808080"/>
                </a:solidFill>
                <a:latin typeface="Calibri"/>
                <a:ea typeface="DejaVu Sans"/>
              </a:rPr>
              <a:t>[Dodson et al. (2012), Elemental sustainability: Towards the total recovery of scarce metals. Chemical Engineering and Processing 51 (2012) 69-78 cité sur </a:t>
            </a:r>
            <a:r>
              <a:rPr b="0" lang="fr-FR" sz="1050" spc="-1" strike="noStrike" u="sng">
                <a:solidFill>
                  <a:srgbClr val="0000ff"/>
                </a:solidFill>
                <a:uFillTx/>
                <a:latin typeface="Calibri"/>
                <a:ea typeface="DejaVu Sans"/>
                <a:hlinkClick r:id="rId1"/>
              </a:rPr>
              <a:t>https://ecoinfo.cnrs.fr/2014/03/11/1-epuisement-des-ressources-naturelles/</a:t>
            </a:r>
            <a:r>
              <a:rPr b="0" lang="fr-FR" sz="1050" spc="-1" strike="noStrike">
                <a:solidFill>
                  <a:srgbClr val="808080"/>
                </a:solidFill>
                <a:latin typeface="Calibri"/>
                <a:ea typeface="DejaVu Sans"/>
              </a:rPr>
              <a:t>]</a:t>
            </a:r>
            <a:endParaRPr b="0" lang="fr-FR" sz="1050" spc="-1" strike="noStrike">
              <a:solidFill>
                <a:srgbClr val="000000"/>
              </a:solidFill>
              <a:latin typeface="Arial"/>
            </a:endParaRPr>
          </a:p>
        </p:txBody>
      </p:sp>
      <p:sp>
        <p:nvSpPr>
          <p:cNvPr id="1581" name="Rectangle 8_2"/>
          <p:cNvSpPr/>
          <p:nvPr/>
        </p:nvSpPr>
        <p:spPr>
          <a:xfrm>
            <a:off x="2326680" y="4742640"/>
            <a:ext cx="7599240" cy="4093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050" spc="-1" strike="noStrike">
                <a:solidFill>
                  <a:srgbClr val="808080"/>
                </a:solidFill>
                <a:latin typeface="Calibri"/>
                <a:ea typeface="DejaVu Sans"/>
              </a:rPr>
              <a:t>[UNEP (2013) Environmental Risks and Challenges of Anthropogenic Metals Flows and Cycles, A Report of the Working Group on the Global Metal Flows to the International Resource Panel. van der Voet, E.; Salminen, R.; Eckelman, M.; Mudd, G.; Norgate, T.; Hischier, R.]</a:t>
            </a:r>
            <a:endParaRPr b="0" lang="fr-FR" sz="1050" spc="-1" strike="noStrike">
              <a:solidFill>
                <a:srgbClr val="000000"/>
              </a:solidFill>
              <a:latin typeface="Arial"/>
            </a:endParaRPr>
          </a:p>
        </p:txBody>
      </p:sp>
      <p:sp>
        <p:nvSpPr>
          <p:cNvPr id="1582"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583"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Exploitation minière et épuisements prospectifs</a:t>
            </a:r>
            <a:endParaRPr b="0" lang="fr-FR" sz="2100" spc="-1" strike="noStrike">
              <a:solidFill>
                <a:srgbClr val="000000"/>
              </a:solidFill>
              <a:latin typeface="Arial"/>
            </a:endParaRPr>
          </a:p>
        </p:txBody>
      </p:sp>
      <p:sp>
        <p:nvSpPr>
          <p:cNvPr id="1584" name="PlaceHolder 1"/>
          <p:cNvSpPr>
            <a:spLocks noGrp="1"/>
          </p:cNvSpPr>
          <p:nvPr>
            <p:ph type="ftr" idx="18"/>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5" name="Rectangle 6_2"/>
          <p:cNvSpPr/>
          <p:nvPr/>
        </p:nvSpPr>
        <p:spPr>
          <a:xfrm>
            <a:off x="3194280" y="2784960"/>
            <a:ext cx="4430160" cy="1797480"/>
          </a:xfrm>
          <a:prstGeom prst="rect">
            <a:avLst/>
          </a:prstGeom>
          <a:solidFill>
            <a:srgbClr val="d87ec5"/>
          </a:solidFill>
          <a:ln w="0">
            <a:noFill/>
          </a:ln>
        </p:spPr>
        <p:style>
          <a:lnRef idx="0"/>
          <a:fillRef idx="0"/>
          <a:effectRef idx="0"/>
          <a:fontRef idx="minor"/>
        </p:style>
        <p:txBody>
          <a:bodyPr lIns="90000" rIns="90000" tIns="45000" bIns="45000" anchor="t">
            <a:spAutoFit/>
          </a:bodyPr>
          <a:p>
            <a:pPr defTabSz="914400">
              <a:lnSpc>
                <a:spcPct val="100000"/>
              </a:lnSpc>
            </a:pPr>
            <a:r>
              <a:rPr b="1" lang="fr-FR" sz="1400" spc="-29" strike="noStrike">
                <a:solidFill>
                  <a:srgbClr val="000000"/>
                </a:solidFill>
                <a:latin typeface="Calibri"/>
                <a:ea typeface="DejaVu Sans"/>
              </a:rPr>
              <a:t>Facteurs considérés pour définir ces seuils :</a:t>
            </a:r>
            <a:endParaRPr b="0" lang="fr-FR" sz="1400" spc="-1" strike="noStrike">
              <a:solidFill>
                <a:srgbClr val="000000"/>
              </a:solidFill>
              <a:latin typeface="Arial"/>
            </a:endParaRPr>
          </a:p>
          <a:p>
            <a:pPr defTabSz="914400">
              <a:lnSpc>
                <a:spcPct val="100000"/>
              </a:lnSpc>
            </a:pPr>
            <a:r>
              <a:rPr b="0" lang="fr-FR" sz="1400" spc="-1" strike="noStrike">
                <a:solidFill>
                  <a:srgbClr val="000000"/>
                </a:solidFill>
                <a:latin typeface="Calibri"/>
                <a:ea typeface="DejaVu Sans"/>
              </a:rPr>
              <a:t>"rythme des découvertes, réserves plus ou moins réelles, secret entourant des ressources stratégiques, fluctuation du niveau de consommation, de l’activité économique mondiale, émergence de nouvelles technologies d’extraction, émergence de nouveaux produits consommateurs de ressources, cataclysmes ou conflits affectant la production, spéculation,…"</a:t>
            </a:r>
            <a:endParaRPr b="0" lang="fr-FR" sz="1400" spc="-1" strike="noStrike">
              <a:solidFill>
                <a:srgbClr val="000000"/>
              </a:solidFill>
              <a:latin typeface="Arial"/>
            </a:endParaRPr>
          </a:p>
        </p:txBody>
      </p:sp>
      <p:sp>
        <p:nvSpPr>
          <p:cNvPr id="1586" name="Rectangle 5_1"/>
          <p:cNvSpPr/>
          <p:nvPr/>
        </p:nvSpPr>
        <p:spPr>
          <a:xfrm>
            <a:off x="2326680" y="5156640"/>
            <a:ext cx="7474680" cy="4093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fr-FR" sz="1050" spc="-1" strike="noStrike">
                <a:solidFill>
                  <a:srgbClr val="808080"/>
                </a:solidFill>
                <a:latin typeface="Calibri"/>
                <a:ea typeface="DejaVu Sans"/>
              </a:rPr>
              <a:t>[Dodson et al. (2012), Elemental sustainability: Towards the total recovery of scarce metals. Chemical Engineering and Processing 51 (2012) 69-78 cité sur </a:t>
            </a:r>
            <a:r>
              <a:rPr b="0" lang="fr-FR" sz="1050" spc="-1" strike="noStrike" u="sng">
                <a:solidFill>
                  <a:srgbClr val="0000ff"/>
                </a:solidFill>
                <a:uFillTx/>
                <a:latin typeface="Calibri"/>
                <a:ea typeface="DejaVu Sans"/>
                <a:hlinkClick r:id="rId1"/>
              </a:rPr>
              <a:t>https://ecoinfo.cnrs.fr/2014/03/11/1-epuisement-des-ressources-naturelles/</a:t>
            </a:r>
            <a:r>
              <a:rPr b="0" lang="fr-FR" sz="1050" spc="-1" strike="noStrike">
                <a:solidFill>
                  <a:srgbClr val="808080"/>
                </a:solidFill>
                <a:latin typeface="Calibri"/>
                <a:ea typeface="DejaVu Sans"/>
              </a:rPr>
              <a:t>]</a:t>
            </a:r>
            <a:endParaRPr b="0" lang="fr-FR" sz="1050" spc="-1" strike="noStrike">
              <a:solidFill>
                <a:srgbClr val="000000"/>
              </a:solidFill>
              <a:latin typeface="Arial"/>
            </a:endParaRPr>
          </a:p>
        </p:txBody>
      </p:sp>
      <p:sp>
        <p:nvSpPr>
          <p:cNvPr id="1587" name="Rectangle 8_2"/>
          <p:cNvSpPr/>
          <p:nvPr/>
        </p:nvSpPr>
        <p:spPr>
          <a:xfrm>
            <a:off x="2326680" y="4742640"/>
            <a:ext cx="7599240" cy="4093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050" spc="-1" strike="noStrike">
                <a:solidFill>
                  <a:srgbClr val="808080"/>
                </a:solidFill>
                <a:latin typeface="Calibri"/>
                <a:ea typeface="DejaVu Sans"/>
              </a:rPr>
              <a:t>[UNEP (2013) Environmental Risks and Challenges of Anthropogenic Metals Flows and Cycles, A Report of the Working Group on the Global Metal Flows to the International Resource Panel. van der Voet, E.; Salminen, R.; Eckelman, M.; Mudd, G.; Norgate, T.; Hischier, R.]</a:t>
            </a:r>
            <a:endParaRPr b="0" lang="fr-FR" sz="1050" spc="-1" strike="noStrike">
              <a:solidFill>
                <a:srgbClr val="000000"/>
              </a:solidFill>
              <a:latin typeface="Arial"/>
            </a:endParaRPr>
          </a:p>
        </p:txBody>
      </p:sp>
      <p:sp>
        <p:nvSpPr>
          <p:cNvPr id="1588"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589"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Exploitation minière et épuisements prospectifs</a:t>
            </a:r>
            <a:endParaRPr b="0" lang="fr-FR" sz="2100" spc="-1" strike="noStrike">
              <a:solidFill>
                <a:srgbClr val="000000"/>
              </a:solidFill>
              <a:latin typeface="Arial"/>
            </a:endParaRPr>
          </a:p>
        </p:txBody>
      </p:sp>
      <p:sp>
        <p:nvSpPr>
          <p:cNvPr id="1590" name="Rectangle 4_5"/>
          <p:cNvSpPr/>
          <p:nvPr/>
        </p:nvSpPr>
        <p:spPr>
          <a:xfrm>
            <a:off x="2250720" y="699840"/>
            <a:ext cx="7281000" cy="1857240"/>
          </a:xfrm>
          <a:prstGeom prst="rect">
            <a:avLst/>
          </a:prstGeom>
          <a:noFill/>
          <a:ln w="0">
            <a:noFill/>
          </a:ln>
        </p:spPr>
        <p:style>
          <a:lnRef idx="0"/>
          <a:fillRef idx="0"/>
          <a:effectRef idx="0"/>
          <a:fontRef idx="minor"/>
        </p:style>
        <p:txBody>
          <a:bodyPr lIns="90000" rIns="90000" tIns="45000" bIns="45000" anchor="t">
            <a:spAutoFit/>
          </a:bodyPr>
          <a:p>
            <a:pPr marL="360000" defTabSz="914400">
              <a:lnSpc>
                <a:spcPct val="100000"/>
              </a:lnSpc>
              <a:spcBef>
                <a:spcPts val="850"/>
              </a:spcBef>
              <a:tabLst>
                <a:tab algn="l" pos="3860640"/>
              </a:tabLst>
            </a:pPr>
            <a:r>
              <a:rPr b="1" lang="fr-FR" sz="1600" spc="-1" strike="noStrike">
                <a:solidFill>
                  <a:srgbClr val="000000"/>
                </a:solidFill>
                <a:latin typeface="Arial"/>
                <a:ea typeface="Noto Sans CJK SC"/>
              </a:rPr>
              <a:t>Autre élément d’importance pour les batteries</a:t>
            </a:r>
            <a:endParaRPr b="0" lang="fr-FR" sz="1600" spc="-1" strike="noStrike">
              <a:solidFill>
                <a:srgbClr val="000000"/>
              </a:solidFill>
              <a:latin typeface="Arial"/>
            </a:endParaRPr>
          </a:p>
          <a:p>
            <a:pPr lvl="1" marL="743040" indent="-285480" defTabSz="914400">
              <a:lnSpc>
                <a:spcPct val="100000"/>
              </a:lnSpc>
              <a:spcBef>
                <a:spcPts val="1199"/>
              </a:spcBef>
              <a:buClr>
                <a:srgbClr val="000000"/>
              </a:buClr>
              <a:buFont typeface="Arial"/>
              <a:buChar char="•"/>
              <a:tabLst>
                <a:tab algn="l" pos="3860640"/>
              </a:tabLst>
            </a:pPr>
            <a:r>
              <a:rPr b="0" lang="fr-FR" sz="1500" spc="-1" strike="noStrike">
                <a:solidFill>
                  <a:srgbClr val="000000"/>
                </a:solidFill>
                <a:latin typeface="Arial"/>
                <a:ea typeface="Noto Sans CJK SC"/>
              </a:rPr>
              <a:t>Co (Cobalt) - électrodes de batteries rechargeables ; superalliages ; coussins gonflables de sécurité pour automobiles ; catalyseurs pour les industries pétrolière et chimique ; carbures cimentés (également appelés métaux durs) et outils diamantés ; alliages résistant à la corrosion et à l'usure ; agents de séchage pour peintures, vernis et encres ; teintures et pigments ; aciers rapides ; supports d'enregistrement magnétique ; aimants</a:t>
            </a:r>
            <a:endParaRPr b="0" lang="fr-FR" sz="1500" spc="-1" strike="noStrike">
              <a:solidFill>
                <a:srgbClr val="000000"/>
              </a:solidFill>
              <a:latin typeface="Arial"/>
            </a:endParaRPr>
          </a:p>
        </p:txBody>
      </p:sp>
      <p:sp>
        <p:nvSpPr>
          <p:cNvPr id="1591" name="PlaceHolder 1"/>
          <p:cNvSpPr>
            <a:spLocks noGrp="1"/>
          </p:cNvSpPr>
          <p:nvPr>
            <p:ph type="ftr" idx="19"/>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2" name="CustomShape 4"/>
          <p:cNvSpPr/>
          <p:nvPr/>
        </p:nvSpPr>
        <p:spPr>
          <a:xfrm>
            <a:off x="2773080" y="282960"/>
            <a:ext cx="6833520" cy="249840"/>
          </a:xfrm>
          <a:prstGeom prst="rect">
            <a:avLst/>
          </a:prstGeom>
          <a:noFill/>
          <a:ln w="0">
            <a:noFill/>
          </a:ln>
        </p:spPr>
        <p:style>
          <a:lnRef idx="0"/>
          <a:fillRef idx="0"/>
          <a:effectRef idx="0"/>
          <a:fontRef idx="minor"/>
        </p:style>
        <p:txBody>
          <a:bodyPr lIns="0" rIns="0" tIns="0" bIns="0" anchor="b">
            <a:noAutofit/>
          </a:bodyPr>
          <a:p>
            <a:pPr defTabSz="914400">
              <a:lnSpc>
                <a:spcPct val="85000"/>
              </a:lnSpc>
            </a:pPr>
            <a:r>
              <a:rPr b="1" lang="fr-FR" sz="2400" spc="-1" strike="noStrike">
                <a:solidFill>
                  <a:srgbClr val="f69322"/>
                </a:solidFill>
                <a:latin typeface="Arial"/>
                <a:ea typeface="DejaVu Sans"/>
              </a:rPr>
              <a:t>Taux de recyclage des métaux</a:t>
            </a:r>
            <a:endParaRPr b="0" lang="fr-FR" sz="2400" spc="-1" strike="noStrike">
              <a:solidFill>
                <a:srgbClr val="000000"/>
              </a:solidFill>
              <a:latin typeface="Arial"/>
            </a:endParaRPr>
          </a:p>
        </p:txBody>
      </p:sp>
      <p:pic>
        <p:nvPicPr>
          <p:cNvPr id="1593" name="Image 5" descr="Une image contenant texte, diagramme&#10;&#10;Description générée automatiquement"/>
          <p:cNvPicPr/>
          <p:nvPr/>
        </p:nvPicPr>
        <p:blipFill>
          <a:blip r:embed="rId1"/>
          <a:stretch/>
        </p:blipFill>
        <p:spPr>
          <a:xfrm>
            <a:off x="4075200" y="1486080"/>
            <a:ext cx="5984640" cy="4145040"/>
          </a:xfrm>
          <a:prstGeom prst="rect">
            <a:avLst/>
          </a:prstGeom>
          <a:ln w="0">
            <a:noFill/>
          </a:ln>
        </p:spPr>
      </p:pic>
      <p:pic>
        <p:nvPicPr>
          <p:cNvPr id="1594" name="Image 6" descr="Une image contenant motif, symbole, Symétrie, étoile&#10;&#10;Description générée automatiquement"/>
          <p:cNvPicPr/>
          <p:nvPr/>
        </p:nvPicPr>
        <p:blipFill>
          <a:blip r:embed="rId2"/>
          <a:stretch/>
        </p:blipFill>
        <p:spPr>
          <a:xfrm>
            <a:off x="5339520" y="1618200"/>
            <a:ext cx="4225320" cy="3172680"/>
          </a:xfrm>
          <a:prstGeom prst="rect">
            <a:avLst/>
          </a:prstGeom>
          <a:ln w="0">
            <a:noFill/>
          </a:ln>
        </p:spPr>
      </p:pic>
      <p:sp>
        <p:nvSpPr>
          <p:cNvPr id="1595" name="ZoneTexte 7"/>
          <p:cNvSpPr/>
          <p:nvPr/>
        </p:nvSpPr>
        <p:spPr>
          <a:xfrm>
            <a:off x="2330280" y="1789200"/>
            <a:ext cx="2742480" cy="425160"/>
          </a:xfrm>
          <a:prstGeom prst="rect">
            <a:avLst/>
          </a:prstGeom>
          <a:noFill/>
          <a:ln w="0">
            <a:noFill/>
          </a:ln>
        </p:spPr>
        <p:style>
          <a:lnRef idx="0"/>
          <a:fillRef idx="0"/>
          <a:effectRef idx="0"/>
          <a:fontRef idx="minor"/>
        </p:style>
        <p:txBody>
          <a:bodyPr numCol="1" spcCol="0" horzOverflow="overflow" lIns="90000" rIns="90000" tIns="45000" bIns="45000" anchor="t">
            <a:spAutoFit/>
          </a:bodyPr>
          <a:p>
            <a:pPr defTabSz="914400">
              <a:lnSpc>
                <a:spcPct val="100000"/>
              </a:lnSpc>
            </a:pPr>
            <a:r>
              <a:rPr b="0" lang="en-US" sz="1100" spc="-1" strike="noStrike">
                <a:solidFill>
                  <a:srgbClr val="000000"/>
                </a:solidFill>
                <a:latin typeface="Arial"/>
                <a:ea typeface="DejaVu Sans"/>
              </a:rPr>
              <a:t>[Recycling rates of metals, UNEP, 2011] </a:t>
            </a:r>
            <a:r>
              <a:rPr b="0" lang="en-US" sz="1100" spc="-1" strike="noStrike" u="sng">
                <a:solidFill>
                  <a:srgbClr val="0000ff"/>
                </a:solidFill>
                <a:uFillTx/>
                <a:latin typeface="Arial"/>
                <a:ea typeface="DejaVu Sans"/>
                <a:hlinkClick r:id="rId3"/>
              </a:rPr>
              <a:t>LIEN</a:t>
            </a:r>
            <a:endParaRPr b="0" lang="fr-FR" sz="1100" spc="-1" strike="noStrike">
              <a:solidFill>
                <a:srgbClr val="000000"/>
              </a:solidFill>
              <a:latin typeface="Arial"/>
            </a:endParaRPr>
          </a:p>
        </p:txBody>
      </p:sp>
      <p:sp>
        <p:nvSpPr>
          <p:cNvPr id="1596" name="ZoneTexte 8"/>
          <p:cNvSpPr/>
          <p:nvPr/>
        </p:nvSpPr>
        <p:spPr>
          <a:xfrm>
            <a:off x="2389320" y="2334240"/>
            <a:ext cx="2837520" cy="1431720"/>
          </a:xfrm>
          <a:prstGeom prst="rect">
            <a:avLst/>
          </a:prstGeom>
          <a:noFill/>
          <a:ln w="0">
            <a:noFill/>
          </a:ln>
        </p:spPr>
        <p:style>
          <a:lnRef idx="0"/>
          <a:fillRef idx="0"/>
          <a:effectRef idx="0"/>
          <a:fontRef idx="minor"/>
        </p:style>
        <p:txBody>
          <a:bodyPr numCol="1" spcCol="0" horzOverflow="overflow" lIns="90000" rIns="90000" tIns="45000" bIns="45000" anchor="t">
            <a:spAutoFit/>
          </a:bodyPr>
          <a:p>
            <a:pPr defTabSz="914400">
              <a:lnSpc>
                <a:spcPct val="100000"/>
              </a:lnSpc>
            </a:pPr>
            <a:r>
              <a:rPr b="0" lang="en-US" sz="1100" spc="-1" strike="noStrike">
                <a:solidFill>
                  <a:srgbClr val="000000"/>
                </a:solidFill>
                <a:latin typeface="Arial"/>
                <a:ea typeface="DejaVu Sans"/>
              </a:rPr>
              <a:t>Couplé avec des infos de </a:t>
            </a:r>
            <a:endParaRPr b="0" lang="fr-FR" sz="1100" spc="-1" strike="noStrike">
              <a:solidFill>
                <a:srgbClr val="000000"/>
              </a:solidFill>
              <a:latin typeface="Arial"/>
            </a:endParaRPr>
          </a:p>
          <a:p>
            <a:pPr defTabSz="914400">
              <a:lnSpc>
                <a:spcPct val="100000"/>
              </a:lnSpc>
            </a:pPr>
            <a:br>
              <a:rPr sz="1100"/>
            </a:br>
            <a:r>
              <a:rPr b="0" lang="en-US" sz="1100" spc="-1" strike="noStrike">
                <a:solidFill>
                  <a:srgbClr val="000000"/>
                </a:solidFill>
                <a:latin typeface="Arial"/>
                <a:ea typeface="DejaVu Sans"/>
              </a:rPr>
              <a:t>[Deubzer et al., 2019] : </a:t>
            </a:r>
            <a:endParaRPr b="0" lang="fr-FR" sz="1100" spc="-1" strike="noStrike">
              <a:solidFill>
                <a:srgbClr val="000000"/>
              </a:solidFill>
              <a:latin typeface="Arial"/>
            </a:endParaRPr>
          </a:p>
          <a:p>
            <a:pPr defTabSz="914400">
              <a:lnSpc>
                <a:spcPct val="100000"/>
              </a:lnSpc>
            </a:pPr>
            <a:r>
              <a:rPr b="0" lang="en-US" sz="1100" spc="-1" strike="noStrike">
                <a:solidFill>
                  <a:srgbClr val="000000"/>
                </a:solidFill>
                <a:latin typeface="Arial"/>
                <a:ea typeface="DejaVu Sans"/>
              </a:rPr>
              <a:t>    </a:t>
            </a:r>
            <a:r>
              <a:rPr b="0" lang="en-US" sz="1100" spc="-1" strike="noStrike">
                <a:solidFill>
                  <a:srgbClr val="000000"/>
                </a:solidFill>
                <a:latin typeface="Arial"/>
                <a:ea typeface="DejaVu Sans"/>
              </a:rPr>
              <a:t>= éléments présents dans les EEE</a:t>
            </a:r>
            <a:endParaRPr b="0" lang="fr-FR" sz="1100" spc="-1" strike="noStrike">
              <a:solidFill>
                <a:srgbClr val="000000"/>
              </a:solidFill>
              <a:latin typeface="Arial"/>
            </a:endParaRPr>
          </a:p>
          <a:p>
            <a:pPr defTabSz="914400">
              <a:lnSpc>
                <a:spcPct val="100000"/>
              </a:lnSpc>
            </a:pPr>
            <a:endParaRPr b="0" lang="fr-FR" sz="1100" spc="-1" strike="noStrike">
              <a:solidFill>
                <a:srgbClr val="000000"/>
              </a:solidFill>
              <a:latin typeface="Arial"/>
            </a:endParaRPr>
          </a:p>
          <a:p>
            <a:pPr defTabSz="914400">
              <a:lnSpc>
                <a:spcPct val="100000"/>
              </a:lnSpc>
            </a:pPr>
            <a:r>
              <a:rPr b="0" lang="en-US" sz="1100" spc="-1" strike="noStrike">
                <a:solidFill>
                  <a:srgbClr val="000000"/>
                </a:solidFill>
                <a:latin typeface="Arial"/>
                <a:ea typeface="DejaVu Sans"/>
              </a:rPr>
              <a:t>[EDLB, 2024] : </a:t>
            </a:r>
            <a:endParaRPr b="0" lang="fr-FR" sz="1100" spc="-1" strike="noStrike">
              <a:solidFill>
                <a:srgbClr val="000000"/>
              </a:solidFill>
              <a:latin typeface="Arial"/>
            </a:endParaRPr>
          </a:p>
          <a:p>
            <a:pPr defTabSz="914400">
              <a:lnSpc>
                <a:spcPct val="100000"/>
              </a:lnSpc>
            </a:pPr>
            <a:r>
              <a:rPr b="0" lang="en-US" sz="1100" spc="-1" strike="noStrike">
                <a:solidFill>
                  <a:srgbClr val="000000"/>
                </a:solidFill>
                <a:latin typeface="Arial"/>
                <a:ea typeface="DejaVu Sans"/>
              </a:rPr>
              <a:t>    </a:t>
            </a:r>
            <a:r>
              <a:rPr b="0" lang="en-US" sz="1100" spc="-1" strike="noStrike">
                <a:solidFill>
                  <a:srgbClr val="000000"/>
                </a:solidFill>
                <a:latin typeface="Arial"/>
                <a:ea typeface="DejaVu Sans"/>
              </a:rPr>
              <a:t>= éléments présents dans les cellules</a:t>
            </a:r>
            <a:br>
              <a:rPr sz="1100"/>
            </a:br>
            <a:r>
              <a:rPr b="0" lang="en-US" sz="1100" spc="-1" strike="noStrike">
                <a:solidFill>
                  <a:srgbClr val="000000"/>
                </a:solidFill>
                <a:latin typeface="Arial"/>
                <a:ea typeface="DejaVu Sans"/>
              </a:rPr>
              <a:t>	</a:t>
            </a:r>
            <a:r>
              <a:rPr b="0" lang="en-US" sz="1100" spc="-1" strike="noStrike">
                <a:solidFill>
                  <a:srgbClr val="000000"/>
                </a:solidFill>
                <a:latin typeface="Arial"/>
                <a:ea typeface="DejaVu Sans"/>
              </a:rPr>
              <a:t>	</a:t>
            </a:r>
            <a:r>
              <a:rPr b="0" lang="en-US" sz="1100" spc="-1" strike="noStrike">
                <a:solidFill>
                  <a:srgbClr val="000000"/>
                </a:solidFill>
                <a:latin typeface="Arial"/>
                <a:ea typeface="DejaVu Sans"/>
              </a:rPr>
              <a:t>        Li-ion</a:t>
            </a:r>
            <a:endParaRPr b="0" lang="fr-FR" sz="1100" spc="-1" strike="noStrike">
              <a:solidFill>
                <a:srgbClr val="000000"/>
              </a:solidFill>
              <a:latin typeface="Arial"/>
            </a:endParaRPr>
          </a:p>
        </p:txBody>
      </p:sp>
      <p:sp>
        <p:nvSpPr>
          <p:cNvPr id="1597" name="ZoneTexte 10"/>
          <p:cNvSpPr/>
          <p:nvPr/>
        </p:nvSpPr>
        <p:spPr>
          <a:xfrm>
            <a:off x="2847600" y="689760"/>
            <a:ext cx="7140960" cy="852840"/>
          </a:xfrm>
          <a:prstGeom prst="rect">
            <a:avLst/>
          </a:prstGeom>
          <a:noFill/>
          <a:ln w="0">
            <a:noFill/>
          </a:ln>
        </p:spPr>
        <p:style>
          <a:lnRef idx="0"/>
          <a:fillRef idx="0"/>
          <a:effectRef idx="0"/>
          <a:fontRef idx="minor"/>
        </p:style>
        <p:txBody>
          <a:bodyPr numCol="1" spcCol="0" horzOverflow="overflow" lIns="90000" rIns="90000" tIns="45000" bIns="45000" anchor="t">
            <a:spAutoFit/>
          </a:bodyPr>
          <a:p>
            <a:pPr defTabSz="914400">
              <a:lnSpc>
                <a:spcPct val="100000"/>
              </a:lnSpc>
            </a:pPr>
            <a:r>
              <a:rPr b="0" lang="en-US" sz="1000" spc="-1" strike="noStrike">
                <a:solidFill>
                  <a:srgbClr val="000000"/>
                </a:solidFill>
                <a:latin typeface="Arial"/>
                <a:ea typeface="DejaVu Sans"/>
              </a:rPr>
              <a:t>« EOL-RR for sixty metals: The periodic table of global average end-of-life (post-consumer) functional recycling (EOL-RR) for sixty metals. Functional recycling is recycling in which the physical and chemical properties that made the material desirable in the first place are retained for subsequent use. [It includes recycling as a pure metal (e. g., copper) and as an alloy (e. g., brass).] Unfilled boxes indicate that no data or estimates are available, or that the element was not addressed as part of this study. These evaluations do not consider metal emissions from coal power plants »</a:t>
            </a:r>
            <a:endParaRPr b="0" lang="fr-FR" sz="1000" spc="-1" strike="noStrike">
              <a:solidFill>
                <a:srgbClr val="000000"/>
              </a:solidFill>
              <a:latin typeface="Arial"/>
            </a:endParaRPr>
          </a:p>
        </p:txBody>
      </p:sp>
      <p:sp>
        <p:nvSpPr>
          <p:cNvPr id="1598"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599" name="Étoile : 5 branches 19"/>
          <p:cNvSpPr/>
          <p:nvPr/>
        </p:nvSpPr>
        <p:spPr>
          <a:xfrm>
            <a:off x="2441520" y="3362760"/>
            <a:ext cx="186840" cy="182160"/>
          </a:xfrm>
          <a:prstGeom prst="star5">
            <a:avLst>
              <a:gd name="adj" fmla="val 19098"/>
              <a:gd name="hf" fmla="val 105146"/>
              <a:gd name="vf" fmla="val 110557"/>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p:style>
        <p:txBody>
          <a:bodyPr lIns="90000" rIns="90000" tIns="24840" bIns="2484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00" name="Étoile : 5 branches 20"/>
          <p:cNvSpPr/>
          <p:nvPr/>
        </p:nvSpPr>
        <p:spPr>
          <a:xfrm>
            <a:off x="2441520" y="2859840"/>
            <a:ext cx="186840" cy="182160"/>
          </a:xfrm>
          <a:prstGeom prst="star5">
            <a:avLst>
              <a:gd name="adj" fmla="val 19098"/>
              <a:gd name="hf" fmla="val 105146"/>
              <a:gd name="vf" fmla="val 110557"/>
            </a:avLst>
          </a:prstGeom>
          <a:solidFill>
            <a:srgbClr val="f69322"/>
          </a:solidFill>
          <a:ln>
            <a:solidFill>
              <a:srgbClr val="ffff00"/>
            </a:solidFill>
          </a:ln>
        </p:spPr>
        <p:style>
          <a:lnRef idx="2">
            <a:schemeClr val="accent1">
              <a:shade val="50000"/>
            </a:schemeClr>
          </a:lnRef>
          <a:fillRef idx="1">
            <a:schemeClr val="accent1"/>
          </a:fillRef>
          <a:effectRef idx="0">
            <a:schemeClr val="accent1"/>
          </a:effectRef>
          <a:fontRef idx="minor"/>
        </p:style>
        <p:txBody>
          <a:bodyPr lIns="90000" rIns="90000" tIns="24840" bIns="24840" anchor="ctr">
            <a:noAutofit/>
          </a:bodyPr>
          <a:p>
            <a:pPr algn="ctr" defTabSz="914400">
              <a:lnSpc>
                <a:spcPct val="100000"/>
              </a:lnSpc>
            </a:pPr>
            <a:endParaRPr b="0" lang="fr-FR" sz="1800" spc="-1" strike="noStrike">
              <a:solidFill>
                <a:schemeClr val="lt1"/>
              </a:solidFill>
              <a:latin typeface="Arial"/>
              <a:ea typeface="DejaVu Sans"/>
            </a:endParaRPr>
          </a:p>
        </p:txBody>
      </p:sp>
      <p:grpSp>
        <p:nvGrpSpPr>
          <p:cNvPr id="1601" name="Groupe 6"/>
          <p:cNvGrpSpPr/>
          <p:nvPr/>
        </p:nvGrpSpPr>
        <p:grpSpPr>
          <a:xfrm>
            <a:off x="5358240" y="2073600"/>
            <a:ext cx="3485520" cy="957600"/>
            <a:chOff x="5358240" y="2073600"/>
            <a:chExt cx="3485520" cy="957600"/>
          </a:xfrm>
        </p:grpSpPr>
        <p:sp>
          <p:nvSpPr>
            <p:cNvPr id="1602" name="Étoile : 5 branches 16"/>
            <p:cNvSpPr/>
            <p:nvPr/>
          </p:nvSpPr>
          <p:spPr>
            <a:xfrm>
              <a:off x="8408880" y="2486520"/>
              <a:ext cx="186840" cy="182160"/>
            </a:xfrm>
            <a:prstGeom prst="star5">
              <a:avLst>
                <a:gd name="adj" fmla="val 19098"/>
                <a:gd name="hf" fmla="val 105146"/>
                <a:gd name="vf" fmla="val 110557"/>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p:style>
          <p:txBody>
            <a:bodyPr lIns="90000" rIns="90000" tIns="24840" bIns="2484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03" name="Étoile : 5 branches 21"/>
            <p:cNvSpPr/>
            <p:nvPr/>
          </p:nvSpPr>
          <p:spPr>
            <a:xfrm>
              <a:off x="5358240" y="2073600"/>
              <a:ext cx="186840" cy="182160"/>
            </a:xfrm>
            <a:prstGeom prst="star5">
              <a:avLst>
                <a:gd name="adj" fmla="val 19098"/>
                <a:gd name="hf" fmla="val 105146"/>
                <a:gd name="vf" fmla="val 110557"/>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p:style>
          <p:txBody>
            <a:bodyPr lIns="90000" rIns="90000" tIns="24840" bIns="2484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04" name="Étoile : 5 branches 23"/>
            <p:cNvSpPr/>
            <p:nvPr/>
          </p:nvSpPr>
          <p:spPr>
            <a:xfrm>
              <a:off x="7895160" y="2849040"/>
              <a:ext cx="186840" cy="182160"/>
            </a:xfrm>
            <a:prstGeom prst="star5">
              <a:avLst>
                <a:gd name="adj" fmla="val 19098"/>
                <a:gd name="hf" fmla="val 105146"/>
                <a:gd name="vf" fmla="val 110557"/>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p:style>
          <p:txBody>
            <a:bodyPr lIns="90000" rIns="90000" tIns="24840" bIns="2484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05" name="Étoile : 5 branches 24"/>
            <p:cNvSpPr/>
            <p:nvPr/>
          </p:nvSpPr>
          <p:spPr>
            <a:xfrm>
              <a:off x="8656920" y="2078640"/>
              <a:ext cx="186840" cy="182160"/>
            </a:xfrm>
            <a:prstGeom prst="star5">
              <a:avLst>
                <a:gd name="adj" fmla="val 19098"/>
                <a:gd name="hf" fmla="val 105146"/>
                <a:gd name="vf" fmla="val 110557"/>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p:style>
          <p:txBody>
            <a:bodyPr lIns="90000" rIns="90000" tIns="24840" bIns="2484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06" name="Étoile : 5 branches 25"/>
            <p:cNvSpPr/>
            <p:nvPr/>
          </p:nvSpPr>
          <p:spPr>
            <a:xfrm>
              <a:off x="7382520" y="2849040"/>
              <a:ext cx="186840" cy="182160"/>
            </a:xfrm>
            <a:prstGeom prst="star5">
              <a:avLst>
                <a:gd name="adj" fmla="val 19098"/>
                <a:gd name="hf" fmla="val 105146"/>
                <a:gd name="vf" fmla="val 110557"/>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p:style>
          <p:txBody>
            <a:bodyPr lIns="90000" rIns="90000" tIns="24840" bIns="24840" anchor="ctr">
              <a:noAutofit/>
            </a:bodyPr>
            <a:p>
              <a:pPr algn="ctr" defTabSz="914400">
                <a:lnSpc>
                  <a:spcPct val="100000"/>
                </a:lnSpc>
              </a:pPr>
              <a:endParaRPr b="0" lang="fr-FR" sz="1800" spc="-1" strike="noStrike">
                <a:solidFill>
                  <a:schemeClr val="lt1"/>
                </a:solidFill>
                <a:latin typeface="Arial"/>
                <a:ea typeface="DejaVu Sans"/>
              </a:endParaRPr>
            </a:p>
          </p:txBody>
        </p:sp>
      </p:grpSp>
      <p:sp>
        <p:nvSpPr>
          <p:cNvPr id="1607" name="ZoneTexte 12"/>
          <p:cNvSpPr/>
          <p:nvPr/>
        </p:nvSpPr>
        <p:spPr>
          <a:xfrm>
            <a:off x="2289240" y="3802320"/>
            <a:ext cx="2754360" cy="1371240"/>
          </a:xfrm>
          <a:prstGeom prst="rect">
            <a:avLst/>
          </a:prstGeom>
          <a:noFill/>
          <a:ln w="0">
            <a:noFill/>
          </a:ln>
        </p:spPr>
        <p:style>
          <a:lnRef idx="0"/>
          <a:fillRef idx="0"/>
          <a:effectRef idx="0"/>
          <a:fontRef idx="minor"/>
        </p:style>
        <p:txBody>
          <a:bodyPr numCol="1" spcCol="0" horzOverflow="overflow" anchor="t">
            <a:spAutoFit/>
          </a:bodyPr>
          <a:p>
            <a:pPr defTabSz="914400">
              <a:lnSpc>
                <a:spcPct val="100000"/>
              </a:lnSpc>
            </a:pPr>
            <a:r>
              <a:rPr b="1" lang="en-US" sz="1200" spc="-1" strike="noStrike">
                <a:solidFill>
                  <a:srgbClr val="000000"/>
                </a:solidFill>
                <a:latin typeface="Arial"/>
                <a:ea typeface="DejaVu Sans"/>
              </a:rPr>
              <a:t>Proposition de réglementation européenne (16 mars 2023) sur les métaux critiques pour : </a:t>
            </a:r>
            <a:endParaRPr b="0" lang="fr-FR" sz="1200" spc="-1" strike="noStrike">
              <a:solidFill>
                <a:srgbClr val="000000"/>
              </a:solidFill>
              <a:latin typeface="Arial"/>
            </a:endParaRPr>
          </a:p>
          <a:p>
            <a:pPr marL="170640" indent="-170640" defTabSz="914400">
              <a:lnSpc>
                <a:spcPct val="100000"/>
              </a:lnSpc>
              <a:buClr>
                <a:srgbClr val="000000"/>
              </a:buClr>
              <a:buFont typeface="Arial"/>
              <a:buChar char="•"/>
            </a:pPr>
            <a:r>
              <a:rPr b="1" lang="en-US" sz="1200" spc="-1" strike="noStrike">
                <a:solidFill>
                  <a:srgbClr val="000000"/>
                </a:solidFill>
                <a:latin typeface="Arial"/>
                <a:ea typeface="DejaVu Sans"/>
              </a:rPr>
              <a:t>Prévenir des futures tensions </a:t>
            </a:r>
            <a:endParaRPr b="0" lang="fr-FR" sz="1200" spc="-1" strike="noStrike">
              <a:solidFill>
                <a:srgbClr val="000000"/>
              </a:solidFill>
              <a:latin typeface="Arial"/>
            </a:endParaRPr>
          </a:p>
          <a:p>
            <a:pPr marL="170640" indent="-170640" defTabSz="914400">
              <a:lnSpc>
                <a:spcPct val="100000"/>
              </a:lnSpc>
              <a:buClr>
                <a:srgbClr val="000000"/>
              </a:buClr>
              <a:buFont typeface="Arial"/>
              <a:buChar char="•"/>
            </a:pPr>
            <a:r>
              <a:rPr b="1" lang="en-US" sz="1200" spc="-1" strike="noStrike">
                <a:solidFill>
                  <a:srgbClr val="000000"/>
                </a:solidFill>
                <a:latin typeface="Arial"/>
                <a:ea typeface="DejaVu Sans"/>
              </a:rPr>
              <a:t>Sécuriser les appros </a:t>
            </a:r>
            <a:endParaRPr b="0" lang="fr-FR" sz="1200" spc="-1" strike="noStrike">
              <a:solidFill>
                <a:srgbClr val="000000"/>
              </a:solidFill>
              <a:latin typeface="Arial"/>
            </a:endParaRPr>
          </a:p>
          <a:p>
            <a:pPr marL="170640" indent="-170640" defTabSz="914400">
              <a:lnSpc>
                <a:spcPct val="100000"/>
              </a:lnSpc>
              <a:buClr>
                <a:srgbClr val="000000"/>
              </a:buClr>
              <a:buFont typeface="Arial"/>
              <a:buChar char="•"/>
            </a:pPr>
            <a:r>
              <a:rPr b="1" lang="en-US" sz="1200" spc="-1" strike="noStrike">
                <a:solidFill>
                  <a:srgbClr val="000000"/>
                </a:solidFill>
                <a:latin typeface="Arial"/>
                <a:ea typeface="DejaVu Sans"/>
              </a:rPr>
              <a:t>Aller vers une gestion </a:t>
            </a:r>
            <a:br>
              <a:rPr sz="1200"/>
            </a:br>
            <a:r>
              <a:rPr b="1" lang="en-US" sz="1200" spc="-1" strike="noStrike">
                <a:solidFill>
                  <a:srgbClr val="000000"/>
                </a:solidFill>
                <a:latin typeface="Arial"/>
                <a:ea typeface="DejaVu Sans"/>
              </a:rPr>
              <a:t>soutenable</a:t>
            </a:r>
            <a:endParaRPr b="0" lang="fr-FR" sz="1200" spc="-1" strike="noStrike">
              <a:solidFill>
                <a:srgbClr val="000000"/>
              </a:solidFill>
              <a:latin typeface="Arial"/>
            </a:endParaRPr>
          </a:p>
        </p:txBody>
      </p:sp>
      <p:sp>
        <p:nvSpPr>
          <p:cNvPr id="1608" name="PlaceHolder 1"/>
          <p:cNvSpPr>
            <a:spLocks noGrp="1"/>
          </p:cNvSpPr>
          <p:nvPr>
            <p:ph type="ftr" idx="20"/>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timing>
    <p:tnLst>
      <p:par>
        <p:cTn id="35" dur="indefinite" restart="never" nodeType="tmRoot">
          <p:childTnLst>
            <p:seq>
              <p:cTn id="36" dur="indefinite" nodeType="mainSeq">
                <p:childTnLst>
                  <p:par>
                    <p:cTn id="37" fill="hold">
                      <p:stCondLst>
                        <p:cond delay="indefinite"/>
                      </p:stCondLst>
                      <p:childTnLst>
                        <p:par>
                          <p:cTn id="38" fill="hold">
                            <p:stCondLst>
                              <p:cond delay="0"/>
                            </p:stCondLst>
                            <p:childTnLst>
                              <p:par>
                                <p:cTn id="39" nodeType="clickEffect" fill="hold" presetClass="entr" presetID="1">
                                  <p:stCondLst>
                                    <p:cond delay="0"/>
                                  </p:stCondLst>
                                  <p:childTnLst>
                                    <p:set>
                                      <p:cBhvr>
                                        <p:cTn id="40" dur="1" fill="hold">
                                          <p:stCondLst>
                                            <p:cond delay="0"/>
                                          </p:stCondLst>
                                        </p:cTn>
                                        <p:tgtEl>
                                          <p:spTgt spid="160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nodeType="clickEffect" fill="hold" presetClass="entr" presetID="1">
                                  <p:stCondLst>
                                    <p:cond delay="0"/>
                                  </p:stCondLst>
                                  <p:childTnLst>
                                    <p:set>
                                      <p:cBhvr>
                                        <p:cTn id="44" dur="1" fill="hold">
                                          <p:stCondLst>
                                            <p:cond delay="0"/>
                                          </p:stCondLst>
                                        </p:cTn>
                                        <p:tgtEl>
                                          <p:spTgt spid="1596">
                                            <p:txEl>
                                              <p:pRg st="0" end="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nodeType="clickEffect" fill="hold" presetClass="entr" presetID="1">
                                  <p:stCondLst>
                                    <p:cond delay="0"/>
                                  </p:stCondLst>
                                  <p:childTnLst>
                                    <p:set>
                                      <p:cBhvr>
                                        <p:cTn id="48" dur="1" fill="hold">
                                          <p:stCondLst>
                                            <p:cond delay="0"/>
                                          </p:stCondLst>
                                        </p:cTn>
                                        <p:tgtEl>
                                          <p:spTgt spid="1596">
                                            <p:txEl>
                                              <p:pRg st="1" end="1"/>
                                            </p:txEl>
                                          </p:spTgt>
                                        </p:tgtEl>
                                        <p:attrNameLst>
                                          <p:attrName>style.visibility</p:attrName>
                                        </p:attrNameLst>
                                      </p:cBhvr>
                                      <p:to>
                                        <p:strVal val="visible"/>
                                      </p:to>
                                    </p:set>
                                  </p:childTnLst>
                                </p:cTn>
                              </p:par>
                              <p:par>
                                <p:cTn id="49" nodeType="withEffect" fill="hold" presetClass="entr" presetID="1">
                                  <p:stCondLst>
                                    <p:cond delay="0"/>
                                  </p:stCondLst>
                                  <p:childTnLst>
                                    <p:set>
                                      <p:cBhvr>
                                        <p:cTn id="50" dur="1" fill="hold">
                                          <p:stCondLst>
                                            <p:cond delay="0"/>
                                          </p:stCondLst>
                                        </p:cTn>
                                        <p:tgtEl>
                                          <p:spTgt spid="1596">
                                            <p:txEl>
                                              <p:pRg st="2" end="2"/>
                                            </p:txEl>
                                          </p:spTgt>
                                        </p:tgtEl>
                                        <p:attrNameLst>
                                          <p:attrName>style.visibility</p:attrName>
                                        </p:attrNameLst>
                                      </p:cBhvr>
                                      <p:to>
                                        <p:strVal val="visible"/>
                                      </p:to>
                                    </p:set>
                                  </p:childTnLst>
                                </p:cTn>
                              </p:par>
                              <p:par>
                                <p:cTn id="51" nodeType="withEffect" fill="hold" presetClass="entr" presetID="1">
                                  <p:stCondLst>
                                    <p:cond delay="0"/>
                                  </p:stCondLst>
                                  <p:childTnLst>
                                    <p:set>
                                      <p:cBhvr>
                                        <p:cTn id="52" dur="1" fill="hold">
                                          <p:stCondLst>
                                            <p:cond delay="0"/>
                                          </p:stCondLst>
                                        </p:cTn>
                                        <p:tgtEl>
                                          <p:spTgt spid="160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nodeType="clickEffect" fill="hold" presetClass="entr" presetID="1">
                                  <p:stCondLst>
                                    <p:cond delay="0"/>
                                  </p:stCondLst>
                                  <p:childTnLst>
                                    <p:set>
                                      <p:cBhvr>
                                        <p:cTn id="56" dur="1" fill="hold">
                                          <p:stCondLst>
                                            <p:cond delay="0"/>
                                          </p:stCondLst>
                                        </p:cTn>
                                        <p:tgtEl>
                                          <p:spTgt spid="159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09" name="CustomShape 4"/>
          <p:cNvSpPr/>
          <p:nvPr/>
        </p:nvSpPr>
        <p:spPr>
          <a:xfrm>
            <a:off x="2773080" y="282960"/>
            <a:ext cx="6833520" cy="249840"/>
          </a:xfrm>
          <a:prstGeom prst="rect">
            <a:avLst/>
          </a:prstGeom>
          <a:noFill/>
          <a:ln w="0">
            <a:noFill/>
          </a:ln>
        </p:spPr>
        <p:style>
          <a:lnRef idx="0"/>
          <a:fillRef idx="0"/>
          <a:effectRef idx="0"/>
          <a:fontRef idx="minor"/>
        </p:style>
        <p:txBody>
          <a:bodyPr lIns="0" rIns="0" tIns="0" bIns="0" anchor="b">
            <a:noAutofit/>
          </a:bodyPr>
          <a:p>
            <a:pPr defTabSz="914400">
              <a:lnSpc>
                <a:spcPct val="85000"/>
              </a:lnSpc>
            </a:pPr>
            <a:r>
              <a:rPr b="1" lang="fr-FR" sz="2400" spc="-1" strike="noStrike">
                <a:solidFill>
                  <a:srgbClr val="f69322"/>
                </a:solidFill>
                <a:latin typeface="Arial"/>
                <a:ea typeface="DejaVu Sans"/>
              </a:rPr>
              <a:t>Les métaux critiques vus de l’Europe</a:t>
            </a:r>
            <a:endParaRPr b="0" lang="fr-FR" sz="2400" spc="-1" strike="noStrike">
              <a:solidFill>
                <a:srgbClr val="000000"/>
              </a:solidFill>
              <a:latin typeface="Arial"/>
            </a:endParaRPr>
          </a:p>
        </p:txBody>
      </p:sp>
      <p:sp>
        <p:nvSpPr>
          <p:cNvPr id="1610" name="ZoneTexte 8"/>
          <p:cNvSpPr/>
          <p:nvPr/>
        </p:nvSpPr>
        <p:spPr>
          <a:xfrm>
            <a:off x="2276280" y="5226840"/>
            <a:ext cx="4941720" cy="242280"/>
          </a:xfrm>
          <a:prstGeom prst="rect">
            <a:avLst/>
          </a:prstGeom>
          <a:noFill/>
          <a:ln w="0">
            <a:noFill/>
          </a:ln>
        </p:spPr>
        <p:style>
          <a:lnRef idx="0"/>
          <a:fillRef idx="0"/>
          <a:effectRef idx="0"/>
          <a:fontRef idx="minor"/>
        </p:style>
        <p:txBody>
          <a:bodyPr numCol="1" spcCol="0" horzOverflow="overflow" lIns="90000" rIns="90000" tIns="45000" bIns="45000" anchor="t">
            <a:spAutoFit/>
          </a:bodyPr>
          <a:p>
            <a:pPr defTabSz="914400">
              <a:lnSpc>
                <a:spcPct val="100000"/>
              </a:lnSpc>
            </a:pPr>
            <a:r>
              <a:rPr b="0" lang="en-US" sz="1000" spc="-1" strike="noStrike">
                <a:solidFill>
                  <a:srgbClr val="000000"/>
                </a:solidFill>
                <a:latin typeface="Arial"/>
                <a:ea typeface="DejaVu Sans"/>
              </a:rPr>
              <a:t>http://ec.europa.eu/growth/sectors/raw-materials/specific-interest/critical_en</a:t>
            </a:r>
            <a:endParaRPr b="0" lang="fr-FR" sz="1000" spc="-1" strike="noStrike">
              <a:solidFill>
                <a:srgbClr val="000000"/>
              </a:solidFill>
              <a:latin typeface="Arial"/>
            </a:endParaRPr>
          </a:p>
        </p:txBody>
      </p:sp>
      <p:sp>
        <p:nvSpPr>
          <p:cNvPr id="1611" name="ZoneTexte 9"/>
          <p:cNvSpPr/>
          <p:nvPr/>
        </p:nvSpPr>
        <p:spPr>
          <a:xfrm>
            <a:off x="2276280" y="5408280"/>
            <a:ext cx="5671800" cy="242280"/>
          </a:xfrm>
          <a:prstGeom prst="rect">
            <a:avLst/>
          </a:prstGeom>
          <a:noFill/>
          <a:ln w="0">
            <a:noFill/>
          </a:ln>
        </p:spPr>
        <p:style>
          <a:lnRef idx="0"/>
          <a:fillRef idx="0"/>
          <a:effectRef idx="0"/>
          <a:fontRef idx="minor"/>
        </p:style>
        <p:txBody>
          <a:bodyPr numCol="1" spcCol="0" horzOverflow="overflow" lIns="90000" rIns="90000" tIns="45000" bIns="45000" anchor="t">
            <a:spAutoFit/>
          </a:bodyPr>
          <a:p>
            <a:pPr defTabSz="914400">
              <a:lnSpc>
                <a:spcPct val="100000"/>
              </a:lnSpc>
            </a:pPr>
            <a:r>
              <a:rPr b="0" lang="en-US" sz="1000" spc="-1" strike="noStrike">
                <a:solidFill>
                  <a:srgbClr val="000000"/>
                </a:solidFill>
                <a:latin typeface="Arial"/>
                <a:ea typeface="DejaVu Sans"/>
              </a:rPr>
              <a:t>https://op.europa.eu/en/publication-detail/-/publication/57318397-fdd4-11ed-a05c-01aa75ed71a1</a:t>
            </a:r>
            <a:endParaRPr b="0" lang="fr-FR" sz="1000" spc="-1" strike="noStrike">
              <a:solidFill>
                <a:srgbClr val="000000"/>
              </a:solidFill>
              <a:latin typeface="Arial"/>
            </a:endParaRPr>
          </a:p>
        </p:txBody>
      </p:sp>
      <p:pic>
        <p:nvPicPr>
          <p:cNvPr id="1612" name="Image 2" descr="Une image contenant texte, carte, atlas, Monde&#10;&#10;Description générée automatiquement"/>
          <p:cNvPicPr/>
          <p:nvPr/>
        </p:nvPicPr>
        <p:blipFill>
          <a:blip r:embed="rId1"/>
          <a:stretch/>
        </p:blipFill>
        <p:spPr>
          <a:xfrm>
            <a:off x="2266920" y="864360"/>
            <a:ext cx="7819560" cy="4397040"/>
          </a:xfrm>
          <a:prstGeom prst="rect">
            <a:avLst/>
          </a:prstGeom>
          <a:ln w="0">
            <a:noFill/>
          </a:ln>
        </p:spPr>
      </p:pic>
      <p:sp>
        <p:nvSpPr>
          <p:cNvPr id="1613"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endParaRPr b="0" lang="fr-FR" sz="1400" spc="-1" strike="noStrike">
              <a:solidFill>
                <a:srgbClr val="000000"/>
              </a:solidFill>
              <a:latin typeface="Arial"/>
            </a:endParaRPr>
          </a:p>
        </p:txBody>
      </p:sp>
      <p:sp>
        <p:nvSpPr>
          <p:cNvPr id="1614" name="PlaceHolder 1"/>
          <p:cNvSpPr>
            <a:spLocks noGrp="1"/>
          </p:cNvSpPr>
          <p:nvPr>
            <p:ph type="ftr" idx="21"/>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3" name="TextShape 1"/>
          <p:cNvSpPr/>
          <p:nvPr/>
        </p:nvSpPr>
        <p:spPr>
          <a:xfrm>
            <a:off x="2773080" y="642960"/>
            <a:ext cx="6836040" cy="252000"/>
          </a:xfrm>
          <a:prstGeom prst="rect">
            <a:avLst/>
          </a:prstGeom>
          <a:noFill/>
          <a:ln w="0">
            <a:noFill/>
          </a:ln>
        </p:spPr>
        <p:style>
          <a:lnRef idx="0"/>
          <a:fillRef idx="0"/>
          <a:effectRef idx="0"/>
          <a:fontRef idx="minor"/>
        </p:style>
        <p:txBody>
          <a:bodyPr lIns="0" rIns="0" tIns="0" bIns="0" anchor="t">
            <a:noAutofit/>
          </a:bodyPr>
          <a:p>
            <a:pPr defTabSz="914400">
              <a:lnSpc>
                <a:spcPct val="100000"/>
              </a:lnSpc>
            </a:pPr>
            <a:endParaRPr b="0" lang="fr-FR" sz="1400" spc="-1" strike="noStrike">
              <a:solidFill>
                <a:srgbClr val="6c1743"/>
              </a:solidFill>
              <a:latin typeface="Arial"/>
              <a:ea typeface="DejaVu Sans"/>
            </a:endParaRPr>
          </a:p>
        </p:txBody>
      </p:sp>
      <p:sp>
        <p:nvSpPr>
          <p:cNvPr id="1004" name="TextShape 6"/>
          <p:cNvSpPr/>
          <p:nvPr/>
        </p:nvSpPr>
        <p:spPr>
          <a:xfrm>
            <a:off x="198360" y="1341000"/>
            <a:ext cx="1902960" cy="2677320"/>
          </a:xfrm>
          <a:prstGeom prst="rect">
            <a:avLst/>
          </a:prstGeom>
          <a:noFill/>
          <a:ln w="0">
            <a:noFill/>
          </a:ln>
        </p:spPr>
        <p:style>
          <a:lnRef idx="0"/>
          <a:fillRef idx="0"/>
          <a:effectRef idx="0"/>
          <a:fontRef idx="minor"/>
        </p:style>
        <p:txBody>
          <a:bodyPr lIns="0" rIns="0" tIns="0" bIns="0" anchor="t">
            <a:noAutofit/>
          </a:bodyPr>
          <a:p>
            <a:pPr defTabSz="914400">
              <a:lnSpc>
                <a:spcPct val="100000"/>
              </a:lnSpc>
            </a:pPr>
            <a:endParaRPr b="0" lang="fr-FR" sz="1800" spc="-1" strike="noStrike">
              <a:solidFill>
                <a:srgbClr val="000000"/>
              </a:solidFill>
              <a:latin typeface="Arial"/>
              <a:ea typeface="DejaVu Sans"/>
            </a:endParaRPr>
          </a:p>
        </p:txBody>
      </p:sp>
      <p:sp>
        <p:nvSpPr>
          <p:cNvPr id="1005" name="TextShape 7"/>
          <p:cNvSpPr/>
          <p:nvPr/>
        </p:nvSpPr>
        <p:spPr>
          <a:xfrm>
            <a:off x="198360" y="4422960"/>
            <a:ext cx="1902960" cy="527040"/>
          </a:xfrm>
          <a:prstGeom prst="rect">
            <a:avLst/>
          </a:prstGeom>
          <a:noFill/>
          <a:ln w="0">
            <a:noFill/>
          </a:ln>
        </p:spPr>
        <p:style>
          <a:lnRef idx="0"/>
          <a:fillRef idx="0"/>
          <a:effectRef idx="0"/>
          <a:fontRef idx="minor"/>
        </p:style>
        <p:txBody>
          <a:bodyPr lIns="0" rIns="0" tIns="0" bIns="0" anchor="b">
            <a:noAutofit/>
          </a:bodyPr>
          <a:p>
            <a:pPr defTabSz="914400">
              <a:lnSpc>
                <a:spcPct val="100000"/>
              </a:lnSpc>
            </a:pPr>
            <a:endParaRPr b="0" lang="fr-FR" sz="1400" spc="-1" strike="noStrike">
              <a:solidFill>
                <a:srgbClr val="6c1743"/>
              </a:solidFill>
              <a:latin typeface="Arial"/>
              <a:ea typeface="DejaVu Sans"/>
            </a:endParaRPr>
          </a:p>
        </p:txBody>
      </p:sp>
      <p:sp>
        <p:nvSpPr>
          <p:cNvPr id="1006" name="TextShape 8"/>
          <p:cNvSpPr/>
          <p:nvPr/>
        </p:nvSpPr>
        <p:spPr>
          <a:xfrm>
            <a:off x="198360" y="5081400"/>
            <a:ext cx="1902960" cy="476280"/>
          </a:xfrm>
          <a:prstGeom prst="rect">
            <a:avLst/>
          </a:prstGeom>
          <a:noFill/>
          <a:ln w="0">
            <a:noFill/>
          </a:ln>
        </p:spPr>
        <p:style>
          <a:lnRef idx="0"/>
          <a:fillRef idx="0"/>
          <a:effectRef idx="0"/>
          <a:fontRef idx="minor"/>
        </p:style>
        <p:txBody>
          <a:bodyPr lIns="0" rIns="0" tIns="0" bIns="0" anchor="t">
            <a:noAutofit/>
          </a:bodyPr>
          <a:p>
            <a:pPr defTabSz="914400">
              <a:lnSpc>
                <a:spcPct val="100000"/>
              </a:lnSpc>
            </a:pPr>
            <a:endParaRPr b="0" lang="fr-FR" sz="1400" spc="-1" strike="noStrike">
              <a:solidFill>
                <a:srgbClr val="6c1743"/>
              </a:solidFill>
              <a:latin typeface="Arial"/>
              <a:ea typeface="DejaVu Sans"/>
            </a:endParaRPr>
          </a:p>
        </p:txBody>
      </p:sp>
      <p:sp>
        <p:nvSpPr>
          <p:cNvPr id="1007" name="TextShape 9"/>
          <p:cNvSpPr/>
          <p:nvPr/>
        </p:nvSpPr>
        <p:spPr>
          <a:xfrm>
            <a:off x="2773080" y="1341000"/>
            <a:ext cx="6836040" cy="3737880"/>
          </a:xfrm>
          <a:prstGeom prst="rect">
            <a:avLst/>
          </a:prstGeom>
          <a:noFill/>
          <a:ln w="0">
            <a:noFill/>
          </a:ln>
        </p:spPr>
        <p:style>
          <a:lnRef idx="0"/>
          <a:fillRef idx="0"/>
          <a:effectRef idx="0"/>
          <a:fontRef idx="minor"/>
        </p:style>
        <p:txBody>
          <a:bodyPr lIns="0" rIns="0" tIns="0" bIns="0" anchor="t">
            <a:noAutofit/>
          </a:bodyPr>
          <a:p>
            <a:pPr defTabSz="914400">
              <a:lnSpc>
                <a:spcPct val="100000"/>
              </a:lnSpc>
            </a:pPr>
            <a:endParaRPr b="0" lang="fr-FR" sz="1400" spc="-1" strike="noStrike">
              <a:solidFill>
                <a:srgbClr val="6c1743"/>
              </a:solidFill>
              <a:latin typeface="Arial"/>
              <a:ea typeface="DejaVu Sans"/>
            </a:endParaRPr>
          </a:p>
        </p:txBody>
      </p:sp>
      <p:sp>
        <p:nvSpPr>
          <p:cNvPr id="1008" name="CustomShape 8"/>
          <p:cNvSpPr/>
          <p:nvPr/>
        </p:nvSpPr>
        <p:spPr>
          <a:xfrm>
            <a:off x="180000" y="1800000"/>
            <a:ext cx="1978560" cy="2329560"/>
          </a:xfrm>
          <a:prstGeom prst="rect">
            <a:avLst/>
          </a:prstGeom>
          <a:noFill/>
          <a:ln w="0">
            <a:noFill/>
          </a:ln>
        </p:spPr>
        <p:style>
          <a:lnRef idx="0"/>
          <a:fillRef idx="0"/>
          <a:effectRef idx="0"/>
          <a:fontRef idx="minor"/>
        </p:style>
        <p:txBody>
          <a:bodyPr lIns="0" rIns="0" tIns="0" bIns="0" anchor="t">
            <a:spAutoFit/>
          </a:bodyPr>
          <a:p>
            <a:pPr defTabSz="914400">
              <a:lnSpc>
                <a:spcPct val="85000"/>
              </a:lnSpc>
            </a:pPr>
            <a:r>
              <a:rPr b="1" lang="fr-FR" sz="1800" spc="-1" strike="noStrike" cap="all">
                <a:solidFill>
                  <a:srgbClr val="ffffff"/>
                </a:solidFill>
                <a:latin typeface="Arial"/>
                <a:ea typeface="DejaVu Sans"/>
              </a:rPr>
              <a:t>3 Webinaires</a:t>
            </a:r>
            <a:endParaRPr b="0" lang="fr-FR" sz="1800" spc="-1" strike="noStrike">
              <a:solidFill>
                <a:srgbClr val="000000"/>
              </a:solidFill>
              <a:latin typeface="Arial"/>
            </a:endParaRPr>
          </a:p>
          <a:p>
            <a:pPr defTabSz="914400">
              <a:lnSpc>
                <a:spcPct val="85000"/>
              </a:lnSpc>
            </a:pPr>
            <a:endParaRPr b="0" lang="fr-FR" sz="1800" spc="-1" strike="noStrike">
              <a:solidFill>
                <a:srgbClr val="000000"/>
              </a:solidFill>
              <a:latin typeface="Arial"/>
            </a:endParaRPr>
          </a:p>
          <a:p>
            <a:pPr defTabSz="914400">
              <a:lnSpc>
                <a:spcPct val="85000"/>
              </a:lnSpc>
            </a:pPr>
            <a:endParaRPr b="0" lang="fr-FR" sz="1800" spc="-1" strike="noStrike">
              <a:solidFill>
                <a:srgbClr val="000000"/>
              </a:solidFill>
              <a:latin typeface="Arial"/>
            </a:endParaRPr>
          </a:p>
          <a:p>
            <a:pPr defTabSz="914400">
              <a:lnSpc>
                <a:spcPct val="85000"/>
              </a:lnSpc>
            </a:pPr>
            <a:endParaRPr b="0" lang="fr-FR" sz="1800" spc="-1" strike="noStrike">
              <a:solidFill>
                <a:srgbClr val="000000"/>
              </a:solidFill>
              <a:latin typeface="Arial"/>
            </a:endParaRPr>
          </a:p>
          <a:p>
            <a:pPr defTabSz="914400">
              <a:lnSpc>
                <a:spcPct val="85000"/>
              </a:lnSpc>
            </a:pPr>
            <a:endParaRPr b="0" lang="fr-FR" sz="1800" spc="-1" strike="noStrike">
              <a:solidFill>
                <a:srgbClr val="000000"/>
              </a:solidFill>
              <a:latin typeface="Arial"/>
            </a:endParaRPr>
          </a:p>
          <a:p>
            <a:pPr defTabSz="914400">
              <a:lnSpc>
                <a:spcPct val="85000"/>
              </a:lnSpc>
            </a:pPr>
            <a:endParaRPr b="0" lang="fr-FR" sz="1800" spc="-1" strike="noStrike">
              <a:solidFill>
                <a:srgbClr val="000000"/>
              </a:solidFill>
              <a:latin typeface="Arial"/>
            </a:endParaRPr>
          </a:p>
          <a:p>
            <a:pPr defTabSz="914400">
              <a:lnSpc>
                <a:spcPct val="85000"/>
              </a:lnSpc>
            </a:pPr>
            <a:endParaRPr b="0" lang="fr-FR" sz="1800" spc="-1" strike="noStrike">
              <a:solidFill>
                <a:srgbClr val="000000"/>
              </a:solidFill>
              <a:latin typeface="Arial"/>
            </a:endParaRPr>
          </a:p>
          <a:p>
            <a:pPr defTabSz="914400">
              <a:lnSpc>
                <a:spcPct val="85000"/>
              </a:lnSpc>
            </a:pPr>
            <a:endParaRPr b="0" lang="fr-FR" sz="1800" spc="-1" strike="noStrike">
              <a:solidFill>
                <a:srgbClr val="000000"/>
              </a:solidFill>
              <a:latin typeface="Arial"/>
            </a:endParaRPr>
          </a:p>
          <a:p>
            <a:pPr defTabSz="914400">
              <a:lnSpc>
                <a:spcPct val="85000"/>
              </a:lnSpc>
            </a:pPr>
            <a:endParaRPr b="0" lang="fr-FR" sz="1800" spc="-1" strike="noStrike">
              <a:solidFill>
                <a:srgbClr val="000000"/>
              </a:solidFill>
              <a:latin typeface="Arial"/>
            </a:endParaRPr>
          </a:p>
          <a:p>
            <a:pPr defTabSz="914400">
              <a:lnSpc>
                <a:spcPct val="85000"/>
              </a:lnSpc>
            </a:pPr>
            <a:r>
              <a:rPr b="1" lang="fr-FR" sz="1800" spc="-1" strike="noStrike" cap="all">
                <a:solidFill>
                  <a:srgbClr val="ffffff"/>
                </a:solidFill>
                <a:latin typeface="Arial"/>
                <a:ea typeface="DejaVu Sans"/>
              </a:rPr>
              <a:t>Sommaire</a:t>
            </a:r>
            <a:endParaRPr b="0" lang="fr-FR" sz="1800" spc="-1" strike="noStrike">
              <a:solidFill>
                <a:srgbClr val="000000"/>
              </a:solidFill>
              <a:latin typeface="Arial"/>
            </a:endParaRPr>
          </a:p>
        </p:txBody>
      </p:sp>
      <p:sp>
        <p:nvSpPr>
          <p:cNvPr id="1009" name="PlaceHolder 3"/>
          <p:cNvSpPr/>
          <p:nvPr/>
        </p:nvSpPr>
        <p:spPr>
          <a:xfrm>
            <a:off x="2465280" y="1080000"/>
            <a:ext cx="7615080" cy="4214520"/>
          </a:xfrm>
          <a:prstGeom prst="rect">
            <a:avLst/>
          </a:prstGeom>
          <a:noFill/>
          <a:ln w="0">
            <a:noFill/>
          </a:ln>
        </p:spPr>
        <p:style>
          <a:lnRef idx="0"/>
          <a:fillRef idx="0"/>
          <a:effectRef idx="0"/>
          <a:fontRef idx="minor"/>
        </p:style>
        <p:txBody>
          <a:bodyPr lIns="0" rIns="0" tIns="0" bIns="0" anchor="t">
            <a:normAutofit fontScale="48333"/>
          </a:bodyPr>
          <a:p>
            <a:pPr algn="ctr" defTabSz="914400">
              <a:lnSpc>
                <a:spcPct val="100000"/>
              </a:lnSpc>
              <a:spcBef>
                <a:spcPts val="1559"/>
              </a:spcBef>
              <a:tabLst>
                <a:tab algn="l" pos="0"/>
              </a:tabLst>
            </a:pPr>
            <a:r>
              <a:rPr b="1" lang="fr-FR" sz="4000" spc="-1" strike="noStrike">
                <a:solidFill>
                  <a:srgbClr val="800080"/>
                </a:solidFill>
                <a:latin typeface="Arial"/>
                <a:ea typeface="DejaVu Sans"/>
              </a:rPr>
              <a:t>Sommes nous en capacité d’assurer les transitions nécessaires ?</a:t>
            </a:r>
            <a:endParaRPr b="0" lang="fr-FR" sz="4000" spc="-1" strike="noStrike">
              <a:solidFill>
                <a:srgbClr val="000000"/>
              </a:solidFill>
              <a:latin typeface="Arial"/>
            </a:endParaRPr>
          </a:p>
          <a:p>
            <a:pPr marL="52200" defTabSz="914400">
              <a:lnSpc>
                <a:spcPct val="100000"/>
              </a:lnSpc>
              <a:spcBef>
                <a:spcPts val="1559"/>
              </a:spcBef>
              <a:tabLst>
                <a:tab algn="l" pos="0"/>
                <a:tab algn="l" pos="716040"/>
                <a:tab algn="l" pos="5742000"/>
              </a:tabLst>
            </a:pPr>
            <a:r>
              <a:rPr b="0" lang="fr-FR" sz="2500" spc="-1" strike="noStrike">
                <a:solidFill>
                  <a:srgbClr val="000000"/>
                </a:solidFill>
                <a:latin typeface="Arial"/>
                <a:ea typeface="DejaVu Sans"/>
              </a:rPr>
              <a:t>14/03 : 1. Quels matériaux pour quels systèmes : vers un monde plus électrique</a:t>
            </a:r>
            <a:r>
              <a:rPr b="0" lang="fr-FR" sz="2500" spc="-1" strike="noStrike">
                <a:solidFill>
                  <a:srgbClr val="000000"/>
                </a:solidFill>
                <a:latin typeface="Arial"/>
                <a:ea typeface="DejaVu Sans"/>
              </a:rPr>
              <a:t>	</a:t>
            </a:r>
            <a:r>
              <a:rPr b="0" lang="fr-FR" sz="2500" spc="-1" strike="noStrike">
                <a:solidFill>
                  <a:srgbClr val="000000"/>
                </a:solidFill>
                <a:latin typeface="Arial"/>
                <a:ea typeface="DejaVu Sans"/>
              </a:rPr>
              <a:t>S.Clenet – N.Perry </a:t>
            </a:r>
            <a:r>
              <a:rPr b="0" lang="fr-FR" sz="2500" spc="-1" strike="noStrike">
                <a:solidFill>
                  <a:srgbClr val="000000"/>
                </a:solidFill>
                <a:latin typeface="Arial"/>
                <a:ea typeface="DejaVu Sans"/>
              </a:rPr>
              <a:t>	</a:t>
            </a:r>
            <a:r>
              <a:rPr b="0" lang="fr-FR" sz="2500" spc="-1" strike="noStrike">
                <a:solidFill>
                  <a:srgbClr val="000000"/>
                </a:solidFill>
                <a:latin typeface="Arial"/>
                <a:ea typeface="DejaVu Sans"/>
              </a:rPr>
              <a:t>	</a:t>
            </a:r>
            <a:r>
              <a:rPr b="0" i="1" lang="fr-FR" sz="2500" spc="-1" strike="noStrike">
                <a:solidFill>
                  <a:srgbClr val="000000"/>
                </a:solidFill>
                <a:latin typeface="Arial"/>
                <a:ea typeface="DejaVu Sans"/>
              </a:rPr>
              <a:t>Moteur électrique </a:t>
            </a:r>
            <a:endParaRPr b="0" lang="fr-FR" sz="2500" spc="-1" strike="noStrike">
              <a:solidFill>
                <a:srgbClr val="000000"/>
              </a:solidFill>
              <a:latin typeface="Arial"/>
            </a:endParaRPr>
          </a:p>
          <a:p>
            <a:pPr marL="52200" defTabSz="914400">
              <a:lnSpc>
                <a:spcPct val="100000"/>
              </a:lnSpc>
              <a:spcBef>
                <a:spcPts val="1559"/>
              </a:spcBef>
              <a:tabLst>
                <a:tab algn="l" pos="0"/>
                <a:tab algn="l" pos="716040"/>
                <a:tab algn="l" pos="5742000"/>
              </a:tabLst>
            </a:pPr>
            <a:r>
              <a:rPr b="1" lang="fr-FR" sz="2500" spc="-1" strike="noStrike">
                <a:solidFill>
                  <a:srgbClr val="000000"/>
                </a:solidFill>
                <a:latin typeface="Arial"/>
                <a:ea typeface="DejaVu Sans"/>
              </a:rPr>
              <a:t>11/04 : 2. Les Flux de Matières, criticité des ressources et économie circulaire</a:t>
            </a:r>
            <a:r>
              <a:rPr b="1" lang="fr-FR" sz="2500" spc="-1" strike="noStrike">
                <a:solidFill>
                  <a:srgbClr val="000000"/>
                </a:solidFill>
                <a:latin typeface="Arial"/>
                <a:ea typeface="DejaVu Sans"/>
              </a:rPr>
              <a:t>	</a:t>
            </a:r>
            <a:r>
              <a:rPr b="1" lang="fr-FR" sz="2500" spc="-1" strike="noStrike">
                <a:solidFill>
                  <a:srgbClr val="000000"/>
                </a:solidFill>
                <a:latin typeface="Arial"/>
                <a:ea typeface="DejaVu Sans"/>
              </a:rPr>
              <a:t>T.Bauer – N.Perry</a:t>
            </a:r>
            <a:r>
              <a:rPr b="1" lang="fr-FR" sz="2500" spc="-1" strike="noStrike">
                <a:solidFill>
                  <a:srgbClr val="000000"/>
                </a:solidFill>
                <a:latin typeface="Arial"/>
                <a:ea typeface="DejaVu Sans"/>
              </a:rPr>
              <a:t>	</a:t>
            </a:r>
            <a:r>
              <a:rPr b="1" lang="fr-FR" sz="2500" spc="-1" strike="noStrike">
                <a:solidFill>
                  <a:srgbClr val="000000"/>
                </a:solidFill>
                <a:latin typeface="Arial"/>
                <a:ea typeface="DejaVu Sans"/>
              </a:rPr>
              <a:t>	</a:t>
            </a:r>
            <a:r>
              <a:rPr b="1" i="1" lang="fr-FR" sz="2500" spc="-1" strike="noStrike">
                <a:solidFill>
                  <a:srgbClr val="000000"/>
                </a:solidFill>
                <a:latin typeface="Arial"/>
                <a:ea typeface="DejaVu Sans"/>
              </a:rPr>
              <a:t>Batterie électrique</a:t>
            </a:r>
            <a:endParaRPr b="0" lang="fr-FR" sz="2500" spc="-1" strike="noStrike">
              <a:solidFill>
                <a:srgbClr val="000000"/>
              </a:solidFill>
              <a:latin typeface="Arial"/>
            </a:endParaRPr>
          </a:p>
          <a:p>
            <a:pPr marL="52200" defTabSz="914400">
              <a:lnSpc>
                <a:spcPct val="100000"/>
              </a:lnSpc>
              <a:spcBef>
                <a:spcPts val="1559"/>
              </a:spcBef>
              <a:tabLst>
                <a:tab algn="l" pos="0"/>
                <a:tab algn="l" pos="716040"/>
                <a:tab algn="l" pos="5742000"/>
              </a:tabLst>
            </a:pPr>
            <a:r>
              <a:rPr b="0" lang="fr-FR" sz="2500" spc="-1" strike="noStrike">
                <a:solidFill>
                  <a:srgbClr val="000000"/>
                </a:solidFill>
                <a:latin typeface="Arial"/>
                <a:ea typeface="DejaVu Sans"/>
              </a:rPr>
              <a:t>16/05 : 3. Matériaux pour la transition et évaluation en ACV(s)</a:t>
            </a:r>
            <a:r>
              <a:rPr b="0" lang="fr-FR" sz="2500" spc="-1" strike="noStrike">
                <a:solidFill>
                  <a:srgbClr val="000000"/>
                </a:solidFill>
                <a:latin typeface="Arial"/>
                <a:ea typeface="DejaVu Sans"/>
              </a:rPr>
              <a:t>	</a:t>
            </a:r>
            <a:r>
              <a:rPr b="0" lang="fr-FR" sz="2500" spc="-1" strike="noStrike">
                <a:solidFill>
                  <a:srgbClr val="000000"/>
                </a:solidFill>
                <a:latin typeface="Arial"/>
                <a:ea typeface="DejaVu Sans"/>
              </a:rPr>
              <a:t>C.Charbuillet – T.Reyes</a:t>
            </a:r>
            <a:br>
              <a:rPr sz="2500"/>
            </a:br>
            <a:r>
              <a:rPr b="0" lang="fr-FR" sz="2500" spc="-1" strike="noStrike">
                <a:solidFill>
                  <a:srgbClr val="000000"/>
                </a:solidFill>
                <a:latin typeface="Arial"/>
                <a:ea typeface="DejaVu Sans"/>
              </a:rPr>
              <a:t>	</a:t>
            </a:r>
            <a:r>
              <a:rPr b="0" i="1" lang="fr-FR" sz="2500" spc="-1" strike="noStrike">
                <a:solidFill>
                  <a:srgbClr val="000000"/>
                </a:solidFill>
                <a:latin typeface="Arial"/>
                <a:ea typeface="DejaVu Sans"/>
              </a:rPr>
              <a:t>Véhicule électrique</a:t>
            </a:r>
            <a:endParaRPr b="0" lang="fr-FR" sz="2500" spc="-1" strike="noStrike">
              <a:solidFill>
                <a:srgbClr val="000000"/>
              </a:solidFill>
              <a:latin typeface="Arial"/>
            </a:endParaRPr>
          </a:p>
          <a:p>
            <a:pPr defTabSz="914400">
              <a:lnSpc>
                <a:spcPct val="100000"/>
              </a:lnSpc>
              <a:spcBef>
                <a:spcPts val="1559"/>
              </a:spcBef>
              <a:tabLst>
                <a:tab algn="l" pos="0"/>
              </a:tabLst>
            </a:pPr>
            <a:endParaRPr b="0" lang="fr-FR" sz="1600" spc="-1" strike="noStrike">
              <a:solidFill>
                <a:srgbClr val="000000"/>
              </a:solidFill>
              <a:latin typeface="Arial"/>
            </a:endParaRPr>
          </a:p>
          <a:p>
            <a:pPr defTabSz="914400">
              <a:lnSpc>
                <a:spcPct val="100000"/>
              </a:lnSpc>
              <a:spcBef>
                <a:spcPts val="1559"/>
              </a:spcBef>
              <a:tabLst>
                <a:tab algn="l" pos="0"/>
              </a:tabLst>
            </a:pPr>
            <a:r>
              <a:rPr b="1" lang="fr-FR" sz="3500" spc="-1" strike="noStrike">
                <a:solidFill>
                  <a:srgbClr val="000000"/>
                </a:solidFill>
                <a:latin typeface="Arial"/>
                <a:ea typeface="DejaVu Sans"/>
              </a:rPr>
              <a:t>Sommaire</a:t>
            </a:r>
            <a:endParaRPr b="0" lang="fr-FR" sz="3500" spc="-1" strike="noStrike">
              <a:solidFill>
                <a:srgbClr val="000000"/>
              </a:solidFill>
              <a:latin typeface="Arial"/>
            </a:endParaRPr>
          </a:p>
          <a:p>
            <a:pPr marL="514440" indent="-514440" defTabSz="914400">
              <a:lnSpc>
                <a:spcPct val="100000"/>
              </a:lnSpc>
              <a:spcBef>
                <a:spcPts val="300"/>
              </a:spcBef>
              <a:buClr>
                <a:srgbClr val="000000"/>
              </a:buClr>
              <a:buFont typeface="OpenSymbol"/>
              <a:buAutoNum type="romanUcPeriod"/>
              <a:tabLst>
                <a:tab algn="l" pos="0"/>
              </a:tabLst>
            </a:pPr>
            <a:r>
              <a:rPr b="0" lang="fr-FR" sz="2800" spc="-1" strike="noStrike">
                <a:solidFill>
                  <a:srgbClr val="000000"/>
                </a:solidFill>
                <a:latin typeface="Arial"/>
                <a:ea typeface="Arial"/>
              </a:rPr>
              <a:t>Tour d’horizons des technos batteries et usages associés</a:t>
            </a:r>
            <a:br>
              <a:rPr sz="2800"/>
            </a:br>
            <a:r>
              <a:rPr b="1" lang="fr-FR" sz="2800" spc="-1" strike="noStrike">
                <a:solidFill>
                  <a:srgbClr val="000000"/>
                </a:solidFill>
                <a:latin typeface="Arial"/>
              </a:rPr>
              <a:t> </a:t>
            </a:r>
            <a:endParaRPr b="0" lang="fr-FR" sz="2800" spc="-1" strike="noStrike">
              <a:solidFill>
                <a:srgbClr val="000000"/>
              </a:solidFill>
              <a:latin typeface="Arial"/>
            </a:endParaRPr>
          </a:p>
          <a:p>
            <a:pPr marL="514440" indent="-514440" defTabSz="914400">
              <a:lnSpc>
                <a:spcPct val="100000"/>
              </a:lnSpc>
              <a:spcBef>
                <a:spcPts val="300"/>
              </a:spcBef>
              <a:buClr>
                <a:srgbClr val="000000"/>
              </a:buClr>
              <a:buFont typeface="OpenSymbol"/>
              <a:buAutoNum type="romanUcPeriod"/>
              <a:tabLst>
                <a:tab algn="l" pos="0"/>
              </a:tabLst>
            </a:pPr>
            <a:r>
              <a:rPr b="0" lang="fr-FR" sz="2800" spc="-1" strike="noStrike">
                <a:solidFill>
                  <a:srgbClr val="000000"/>
                </a:solidFill>
                <a:latin typeface="Arial"/>
                <a:ea typeface="Arial"/>
              </a:rPr>
              <a:t>Notions de criticité et </a:t>
            </a:r>
            <a:r>
              <a:rPr b="0" lang="fr-FR" sz="2700" spc="-1" strike="noStrike">
                <a:solidFill>
                  <a:srgbClr val="000000"/>
                </a:solidFill>
                <a:latin typeface="Arial"/>
                <a:ea typeface="Arial"/>
              </a:rPr>
              <a:t>analyses de flux des batteries</a:t>
            </a:r>
            <a:endParaRPr b="0" lang="fr-FR" sz="2700" spc="-1" strike="noStrike">
              <a:solidFill>
                <a:srgbClr val="000000"/>
              </a:solidFill>
              <a:latin typeface="Arial"/>
            </a:endParaRPr>
          </a:p>
          <a:p>
            <a:pPr defTabSz="914400">
              <a:lnSpc>
                <a:spcPct val="100000"/>
              </a:lnSpc>
              <a:spcBef>
                <a:spcPts val="300"/>
              </a:spcBef>
              <a:tabLst>
                <a:tab algn="l" pos="0"/>
              </a:tabLst>
            </a:pPr>
            <a:endParaRPr b="0" lang="fr-FR" sz="2700" spc="-1" strike="noStrike">
              <a:solidFill>
                <a:srgbClr val="000000"/>
              </a:solidFill>
              <a:latin typeface="Arial"/>
            </a:endParaRPr>
          </a:p>
          <a:p>
            <a:pPr marL="514440" indent="-514440" defTabSz="914400">
              <a:lnSpc>
                <a:spcPct val="100000"/>
              </a:lnSpc>
              <a:spcBef>
                <a:spcPts val="300"/>
              </a:spcBef>
              <a:buClr>
                <a:srgbClr val="000000"/>
              </a:buClr>
              <a:buFont typeface="OpenSymbol"/>
              <a:buAutoNum type="romanUcPeriod"/>
              <a:tabLst>
                <a:tab algn="l" pos="0"/>
              </a:tabLst>
            </a:pPr>
            <a:r>
              <a:rPr b="0" lang="fr-FR" sz="2800" spc="-1" strike="noStrike">
                <a:solidFill>
                  <a:srgbClr val="000000"/>
                </a:solidFill>
                <a:latin typeface="Arial"/>
                <a:ea typeface="Arial"/>
              </a:rPr>
              <a:t>Les stratégies circulaires appliquées aux batteries</a:t>
            </a:r>
            <a:br>
              <a:rPr sz="2800"/>
            </a:br>
            <a:r>
              <a:rPr b="0" lang="fr-FR" sz="2800" spc="-1" strike="noStrike">
                <a:solidFill>
                  <a:srgbClr val="000000"/>
                </a:solidFill>
                <a:latin typeface="Arial"/>
              </a:rPr>
              <a:t> </a:t>
            </a:r>
            <a:endParaRPr b="0" lang="fr-FR" sz="2800" spc="-1" strike="noStrike">
              <a:solidFill>
                <a:srgbClr val="000000"/>
              </a:solidFill>
              <a:latin typeface="Arial"/>
            </a:endParaRPr>
          </a:p>
        </p:txBody>
      </p:sp>
      <p:sp>
        <p:nvSpPr>
          <p:cNvPr id="1010" name="PlaceHolder 1"/>
          <p:cNvSpPr/>
          <p:nvPr/>
        </p:nvSpPr>
        <p:spPr>
          <a:xfrm>
            <a:off x="2773080" y="86040"/>
            <a:ext cx="76150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spcBef>
                <a:spcPts val="1001"/>
              </a:spcBef>
              <a:tabLst>
                <a:tab algn="l" pos="0"/>
              </a:tabLst>
            </a:pPr>
            <a:r>
              <a:rPr b="1" lang="fr-FR" sz="2100" spc="-1" strike="noStrike">
                <a:solidFill>
                  <a:srgbClr val="f69322"/>
                </a:solidFill>
                <a:latin typeface="Arial"/>
                <a:ea typeface="DejaVu Sans"/>
              </a:rPr>
              <a:t>Économie Circulaire et transition environnementale</a:t>
            </a:r>
            <a:endParaRPr b="0" lang="fr-FR" sz="2100" spc="-1" strike="noStrike">
              <a:solidFill>
                <a:srgbClr val="000000"/>
              </a:solidFill>
              <a:latin typeface="Arial"/>
            </a:endParaRPr>
          </a:p>
        </p:txBody>
      </p:sp>
      <p:pic>
        <p:nvPicPr>
          <p:cNvPr id="1011" name="Picture 476" descr="Une image contenant Pièce auto, roue, pneu, machine&#10;&#10;Description générée automatiquement"/>
          <p:cNvPicPr/>
          <p:nvPr/>
        </p:nvPicPr>
        <p:blipFill>
          <a:blip r:embed="rId1"/>
          <a:stretch/>
        </p:blipFill>
        <p:spPr>
          <a:xfrm>
            <a:off x="7094520" y="4014360"/>
            <a:ext cx="2979000" cy="1656000"/>
          </a:xfrm>
          <a:prstGeom prst="rect">
            <a:avLst/>
          </a:prstGeom>
          <a:ln w="0">
            <a:noFill/>
          </a:ln>
        </p:spPr>
      </p:pic>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15" name="CustomShape 4"/>
          <p:cNvSpPr/>
          <p:nvPr/>
        </p:nvSpPr>
        <p:spPr>
          <a:xfrm>
            <a:off x="2773080" y="282960"/>
            <a:ext cx="7204320" cy="249840"/>
          </a:xfrm>
          <a:prstGeom prst="rect">
            <a:avLst/>
          </a:prstGeom>
          <a:noFill/>
          <a:ln w="0">
            <a:noFill/>
          </a:ln>
        </p:spPr>
        <p:style>
          <a:lnRef idx="0"/>
          <a:fillRef idx="0"/>
          <a:effectRef idx="0"/>
          <a:fontRef idx="minor"/>
        </p:style>
        <p:txBody>
          <a:bodyPr lIns="0" rIns="0" tIns="0" bIns="0" anchor="b">
            <a:noAutofit/>
          </a:bodyPr>
          <a:p>
            <a:pPr defTabSz="914400">
              <a:lnSpc>
                <a:spcPct val="85000"/>
              </a:lnSpc>
            </a:pPr>
            <a:r>
              <a:rPr b="1" lang="fr-FR" sz="2000" spc="-1" strike="noStrike">
                <a:solidFill>
                  <a:srgbClr val="f69322"/>
                </a:solidFill>
                <a:latin typeface="Arial"/>
                <a:ea typeface="Arial"/>
              </a:rPr>
              <a:t>La chaine d’approvisionnement des batteries aujourd’hui</a:t>
            </a:r>
            <a:endParaRPr b="0" lang="fr-FR" sz="2000" spc="-1" strike="noStrike">
              <a:solidFill>
                <a:srgbClr val="000000"/>
              </a:solidFill>
              <a:latin typeface="Arial"/>
            </a:endParaRPr>
          </a:p>
        </p:txBody>
      </p:sp>
      <p:sp>
        <p:nvSpPr>
          <p:cNvPr id="1616"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pic>
        <p:nvPicPr>
          <p:cNvPr id="1617" name="Image 10" descr=""/>
          <p:cNvPicPr/>
          <p:nvPr/>
        </p:nvPicPr>
        <p:blipFill>
          <a:blip r:embed="rId1"/>
          <a:srcRect l="7431" t="3616" r="0" b="0"/>
          <a:stretch/>
        </p:blipFill>
        <p:spPr>
          <a:xfrm>
            <a:off x="2081880" y="1265760"/>
            <a:ext cx="8239320" cy="3567240"/>
          </a:xfrm>
          <a:prstGeom prst="rect">
            <a:avLst/>
          </a:prstGeom>
          <a:ln w="0">
            <a:noFill/>
          </a:ln>
        </p:spPr>
      </p:pic>
      <p:sp>
        <p:nvSpPr>
          <p:cNvPr id="1618" name="ZoneTexte 13"/>
          <p:cNvSpPr/>
          <p:nvPr/>
        </p:nvSpPr>
        <p:spPr>
          <a:xfrm>
            <a:off x="4610160" y="5314320"/>
            <a:ext cx="3855600" cy="3031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400" spc="-1" strike="noStrike">
                <a:solidFill>
                  <a:schemeClr val="dk1"/>
                </a:solidFill>
                <a:latin typeface="Arial"/>
                <a:ea typeface="DejaVu Sans"/>
              </a:rPr>
              <a:t>[Projet EDLB – Formation socle commun] </a:t>
            </a:r>
            <a:endParaRPr b="0" lang="fr-FR" sz="1400" spc="-1" strike="noStrike">
              <a:solidFill>
                <a:srgbClr val="000000"/>
              </a:solidFill>
              <a:latin typeface="Arial"/>
            </a:endParaRPr>
          </a:p>
        </p:txBody>
      </p:sp>
      <p:sp>
        <p:nvSpPr>
          <p:cNvPr id="1619" name="Espace réservé du pied de page 5"/>
          <p:cNvSpPr/>
          <p:nvPr/>
        </p:nvSpPr>
        <p:spPr>
          <a:xfrm>
            <a:off x="154080" y="4641120"/>
            <a:ext cx="1970280" cy="351720"/>
          </a:xfrm>
          <a:noFill/>
          <a:ln w="0">
            <a:noFill/>
          </a:ln>
        </p:spPr>
        <p:style>
          <a:lnRef idx="0"/>
          <a:fillRef idx="0"/>
          <a:effectRef idx="0"/>
          <a:fontRef idx="minor"/>
        </p:style>
        <p:txBody>
          <a:bodyPr lIns="90000" rIns="90000" tIns="45000" bIns="45000" anchor="t">
            <a:noAutofit/>
          </a:bodyPr>
          <a:p>
            <a:pPr algn="ctr" defTabSz="914400">
              <a:lnSpc>
                <a:spcPct val="100000"/>
              </a:lnSpc>
            </a:pPr>
            <a:r>
              <a:rPr b="0" lang="fr-FR" sz="1400" spc="-1" strike="noStrike">
                <a:solidFill>
                  <a:schemeClr val="dk1"/>
                </a:solidFill>
                <a:latin typeface="Arial"/>
                <a:ea typeface="DejaVu Sans"/>
              </a:rPr>
              <a:t>BAUER - PERRY</a:t>
            </a:r>
            <a:endParaRPr b="0" lang="fr-FR" sz="1400" spc="-1" strike="noStrike">
              <a:solidFill>
                <a:srgbClr val="000000"/>
              </a:solidFill>
              <a:latin typeface="Arial"/>
            </a:endParaRPr>
          </a:p>
        </p:txBody>
      </p:sp>
      <p:pic>
        <p:nvPicPr>
          <p:cNvPr id="1620" name="Image 7" descr="Une image contenant symbole&#10;&#10;Description générée automatiquement"/>
          <p:cNvPicPr/>
          <p:nvPr/>
        </p:nvPicPr>
        <p:blipFill>
          <a:blip r:embed="rId2"/>
          <a:stretch/>
        </p:blipFill>
        <p:spPr>
          <a:xfrm>
            <a:off x="9245520" y="5217120"/>
            <a:ext cx="766800" cy="402840"/>
          </a:xfrm>
          <a:prstGeom prst="rect">
            <a:avLst/>
          </a:prstGeom>
          <a:ln w="0">
            <a:noFill/>
          </a:ln>
        </p:spPr>
      </p:pic>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1" name="CustomShape 4"/>
          <p:cNvSpPr/>
          <p:nvPr/>
        </p:nvSpPr>
        <p:spPr>
          <a:xfrm>
            <a:off x="2773080" y="282960"/>
            <a:ext cx="5825160" cy="218880"/>
          </a:xfrm>
          <a:prstGeom prst="rect">
            <a:avLst/>
          </a:prstGeom>
          <a:noFill/>
          <a:ln w="0">
            <a:noFill/>
          </a:ln>
        </p:spPr>
        <p:style>
          <a:lnRef idx="0"/>
          <a:fillRef idx="0"/>
          <a:effectRef idx="0"/>
          <a:fontRef idx="minor"/>
        </p:style>
        <p:txBody>
          <a:bodyPr lIns="0" rIns="0" tIns="0" bIns="0" anchor="b">
            <a:noAutofit/>
          </a:bodyPr>
          <a:p>
            <a:pPr defTabSz="914400">
              <a:lnSpc>
                <a:spcPct val="85000"/>
              </a:lnSpc>
            </a:pPr>
            <a:r>
              <a:rPr b="1" lang="fr-FR" sz="2000" spc="-1" strike="noStrike">
                <a:solidFill>
                  <a:srgbClr val="f69322"/>
                </a:solidFill>
                <a:latin typeface="Arial"/>
                <a:ea typeface="DejaVu Sans"/>
              </a:rPr>
              <a:t>GeoplRisk .. indicateurs en ACV</a:t>
            </a:r>
            <a:endParaRPr b="0" lang="fr-FR" sz="2000" spc="-1" strike="noStrike">
              <a:solidFill>
                <a:srgbClr val="000000"/>
              </a:solidFill>
              <a:latin typeface="Arial"/>
            </a:endParaRPr>
          </a:p>
        </p:txBody>
      </p:sp>
      <p:sp>
        <p:nvSpPr>
          <p:cNvPr id="1622"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Notions de criticité et </a:t>
            </a:r>
            <a:r>
              <a:rPr b="1" lang="fr-FR" sz="1400" spc="-1" strike="noStrike">
                <a:solidFill>
                  <a:srgbClr val="000000"/>
                </a:solidFill>
                <a:latin typeface="Arial"/>
                <a:ea typeface="Arial"/>
              </a:rPr>
              <a:t>analyses de flux des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pic>
        <p:nvPicPr>
          <p:cNvPr id="1623" name="Image 3" descr="https://geopolrisk.org/static/images/GeoPolWeb.jpg"/>
          <p:cNvPicPr/>
          <p:nvPr/>
        </p:nvPicPr>
        <p:blipFill>
          <a:blip r:embed="rId1"/>
          <a:stretch/>
        </p:blipFill>
        <p:spPr>
          <a:xfrm>
            <a:off x="6092280" y="1598040"/>
            <a:ext cx="3995280" cy="4063680"/>
          </a:xfrm>
          <a:prstGeom prst="rect">
            <a:avLst/>
          </a:prstGeom>
          <a:ln w="0">
            <a:noFill/>
          </a:ln>
        </p:spPr>
      </p:pic>
      <p:pic>
        <p:nvPicPr>
          <p:cNvPr id="1624" name="Image 2" descr="#"/>
          <p:cNvPicPr/>
          <p:nvPr/>
        </p:nvPicPr>
        <p:blipFill>
          <a:blip r:embed="rId2"/>
          <a:stretch/>
        </p:blipFill>
        <p:spPr>
          <a:xfrm>
            <a:off x="2273040" y="615600"/>
            <a:ext cx="3174480" cy="1733040"/>
          </a:xfrm>
          <a:prstGeom prst="rect">
            <a:avLst/>
          </a:prstGeom>
          <a:ln w="0">
            <a:noFill/>
          </a:ln>
        </p:spPr>
      </p:pic>
      <p:sp>
        <p:nvSpPr>
          <p:cNvPr id="1625" name="ZoneTexte 4"/>
          <p:cNvSpPr/>
          <p:nvPr/>
        </p:nvSpPr>
        <p:spPr>
          <a:xfrm>
            <a:off x="5539680" y="589320"/>
            <a:ext cx="4533120" cy="1158480"/>
          </a:xfrm>
          <a:prstGeom prst="rect">
            <a:avLst/>
          </a:prstGeom>
          <a:noFill/>
          <a:ln w="0">
            <a:noFill/>
          </a:ln>
        </p:spPr>
        <p:style>
          <a:lnRef idx="0"/>
          <a:fillRef idx="0"/>
          <a:effectRef idx="0"/>
          <a:fontRef idx="minor"/>
        </p:style>
        <p:txBody>
          <a:bodyPr numCol="1" spcCol="0" horzOverflow="overflow" anchor="t">
            <a:spAutoFit/>
          </a:bodyPr>
          <a:p>
            <a:pPr defTabSz="914400">
              <a:lnSpc>
                <a:spcPct val="100000"/>
              </a:lnSpc>
            </a:pPr>
            <a:r>
              <a:rPr b="0" lang="en-US" sz="1400" spc="-1" strike="noStrike">
                <a:solidFill>
                  <a:schemeClr val="dk1"/>
                </a:solidFill>
                <a:latin typeface="Arial"/>
                <a:ea typeface="DejaVu Sans"/>
              </a:rPr>
              <a:t>Indicateur de risque</a:t>
            </a:r>
            <a:r>
              <a:rPr b="0" lang="en-US" sz="1400" spc="-1" strike="noStrike">
                <a:solidFill>
                  <a:schemeClr val="dk1"/>
                </a:solidFill>
                <a:latin typeface="Arial"/>
                <a:ea typeface="DejaVu Sans"/>
              </a:rPr>
              <a:t> d'approvisionnement lié à la géopolitique (end point)</a:t>
            </a:r>
            <a:endParaRPr b="0" lang="fr-FR" sz="1400" spc="-1" strike="noStrike">
              <a:solidFill>
                <a:srgbClr val="000000"/>
              </a:solidFill>
              <a:latin typeface="Arial"/>
            </a:endParaRPr>
          </a:p>
          <a:p>
            <a:pPr defTabSz="914400">
              <a:lnSpc>
                <a:spcPct val="100000"/>
              </a:lnSpc>
            </a:pPr>
            <a:endParaRPr b="0" lang="fr-FR" sz="1400" spc="-1" strike="noStrike">
              <a:solidFill>
                <a:srgbClr val="000000"/>
              </a:solidFill>
              <a:latin typeface="Arial"/>
            </a:endParaRPr>
          </a:p>
          <a:p>
            <a:pPr defTabSz="914400">
              <a:lnSpc>
                <a:spcPct val="100000"/>
              </a:lnSpc>
            </a:pPr>
            <a:r>
              <a:rPr b="0" lang="en-US" sz="1400" spc="-1" strike="noStrike">
                <a:solidFill>
                  <a:schemeClr val="dk1"/>
                </a:solidFill>
                <a:latin typeface="Arial"/>
                <a:ea typeface="DejaVu Sans"/>
              </a:rPr>
              <a:t>Basé</a:t>
            </a:r>
            <a:r>
              <a:rPr b="0" lang="en-US" sz="1400" spc="-1" strike="noStrike">
                <a:solidFill>
                  <a:schemeClr val="dk1"/>
                </a:solidFill>
                <a:latin typeface="Arial"/>
                <a:ea typeface="DejaVu Sans"/>
              </a:rPr>
              <a:t> </a:t>
            </a:r>
            <a:r>
              <a:rPr b="0" lang="en-US" sz="1400" spc="-1" strike="noStrike">
                <a:solidFill>
                  <a:schemeClr val="dk1"/>
                </a:solidFill>
                <a:latin typeface="Arial"/>
                <a:ea typeface="DejaVu Sans"/>
              </a:rPr>
              <a:t>sur un Facteur de caractérisation de l'indicateur (mid point) "Potentiel de risque d'approvisionnement"</a:t>
            </a:r>
            <a:endParaRPr b="0" lang="fr-FR" sz="1400" spc="-1" strike="noStrike">
              <a:solidFill>
                <a:srgbClr val="000000"/>
              </a:solidFill>
              <a:latin typeface="Arial"/>
            </a:endParaRPr>
          </a:p>
        </p:txBody>
      </p:sp>
      <p:sp>
        <p:nvSpPr>
          <p:cNvPr id="1626" name="ZoneTexte 5"/>
          <p:cNvSpPr/>
          <p:nvPr/>
        </p:nvSpPr>
        <p:spPr>
          <a:xfrm>
            <a:off x="2291400" y="4917960"/>
            <a:ext cx="4092480" cy="762120"/>
          </a:xfrm>
          <a:prstGeom prst="rect">
            <a:avLst/>
          </a:prstGeom>
          <a:noFill/>
          <a:ln w="0">
            <a:noFill/>
          </a:ln>
        </p:spPr>
        <p:style>
          <a:lnRef idx="0"/>
          <a:fillRef idx="0"/>
          <a:effectRef idx="0"/>
          <a:fontRef idx="minor"/>
        </p:style>
        <p:txBody>
          <a:bodyPr numCol="1" spcCol="0" horzOverflow="overflow" anchor="t">
            <a:spAutoFit/>
          </a:bodyPr>
          <a:p>
            <a:pPr defTabSz="914400">
              <a:lnSpc>
                <a:spcPct val="100000"/>
              </a:lnSpc>
            </a:pPr>
            <a:r>
              <a:rPr b="0" lang="en-US" sz="1100" spc="-1" strike="noStrike">
                <a:solidFill>
                  <a:schemeClr val="dk1"/>
                </a:solidFill>
                <a:latin typeface="Arial"/>
                <a:ea typeface="DejaVu Sans"/>
              </a:rPr>
              <a:t>Santillán-Saldivar, J., Gemechu, E., Muller, S. </a:t>
            </a:r>
            <a:r>
              <a:rPr b="0" i="1" lang="en-US" sz="1100" spc="-1" strike="noStrike">
                <a:solidFill>
                  <a:schemeClr val="dk1"/>
                </a:solidFill>
                <a:latin typeface="Arial"/>
                <a:ea typeface="DejaVu Sans"/>
              </a:rPr>
              <a:t>et al.</a:t>
            </a:r>
            <a:r>
              <a:rPr b="0" lang="en-US" sz="1100" spc="-1" strike="noStrike">
                <a:solidFill>
                  <a:schemeClr val="dk1"/>
                </a:solidFill>
                <a:latin typeface="Arial"/>
                <a:ea typeface="DejaVu Sans"/>
              </a:rPr>
              <a:t> An improved resource midpoint characterization method for supply risk of resources: integrated assessment of Li-ion batteries. </a:t>
            </a:r>
            <a:r>
              <a:rPr b="0" i="1" lang="en-US" sz="1100" spc="-1" strike="noStrike">
                <a:solidFill>
                  <a:schemeClr val="dk1"/>
                </a:solidFill>
                <a:latin typeface="Arial"/>
                <a:ea typeface="DejaVu Sans"/>
              </a:rPr>
              <a:t>Int J Life Cycle Assess</a:t>
            </a:r>
            <a:r>
              <a:rPr b="0" lang="en-US" sz="1100" spc="-1" strike="noStrike">
                <a:solidFill>
                  <a:schemeClr val="dk1"/>
                </a:solidFill>
                <a:latin typeface="Arial"/>
                <a:ea typeface="DejaVu Sans"/>
              </a:rPr>
              <a:t> 27, 457–468 (2022)</a:t>
            </a:r>
            <a:endParaRPr b="0" lang="fr-FR" sz="1100" spc="-1" strike="noStrike">
              <a:solidFill>
                <a:srgbClr val="000000"/>
              </a:solidFill>
              <a:latin typeface="Arial"/>
            </a:endParaRPr>
          </a:p>
        </p:txBody>
      </p:sp>
      <p:pic>
        <p:nvPicPr>
          <p:cNvPr id="1627" name="Image 7" descr="Une image contenant texte, capture d’écran, Police, nombre&#10;&#10;Description générée automatiquement"/>
          <p:cNvPicPr/>
          <p:nvPr/>
        </p:nvPicPr>
        <p:blipFill>
          <a:blip r:embed="rId3"/>
          <a:stretch/>
        </p:blipFill>
        <p:spPr>
          <a:xfrm>
            <a:off x="2276280" y="2497320"/>
            <a:ext cx="3739680" cy="2047320"/>
          </a:xfrm>
          <a:prstGeom prst="rect">
            <a:avLst/>
          </a:prstGeom>
          <a:ln w="0">
            <a:noFill/>
          </a:ln>
        </p:spPr>
      </p:pic>
      <p:sp>
        <p:nvSpPr>
          <p:cNvPr id="1628" name="Espace réservé du pied de page 5"/>
          <p:cNvSpPr/>
          <p:nvPr/>
        </p:nvSpPr>
        <p:spPr>
          <a:xfrm>
            <a:off x="154080" y="4641120"/>
            <a:ext cx="1970280" cy="351720"/>
          </a:xfrm>
          <a:noFill/>
          <a:ln w="0">
            <a:noFill/>
          </a:ln>
        </p:spPr>
        <p:style>
          <a:lnRef idx="0"/>
          <a:fillRef idx="0"/>
          <a:effectRef idx="0"/>
          <a:fontRef idx="minor"/>
        </p:style>
        <p:txBody>
          <a:bodyPr lIns="90000" rIns="90000" tIns="45000" bIns="45000" anchor="t">
            <a:noAutofit/>
          </a:bodyPr>
          <a:p>
            <a:pPr algn="ctr" defTabSz="914400">
              <a:lnSpc>
                <a:spcPct val="100000"/>
              </a:lnSpc>
            </a:pPr>
            <a:r>
              <a:rPr b="0" lang="fr-FR" sz="1400" spc="-1" strike="noStrike">
                <a:solidFill>
                  <a:schemeClr val="dk1"/>
                </a:solidFill>
                <a:latin typeface="Arial"/>
                <a:ea typeface="DejaVu Sans"/>
              </a:rPr>
              <a:t>BAUER - PERRY</a:t>
            </a:r>
            <a:endParaRPr b="0" lang="fr-FR"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9" name="CustomShape 4"/>
          <p:cNvSpPr/>
          <p:nvPr/>
        </p:nvSpPr>
        <p:spPr>
          <a:xfrm>
            <a:off x="2773080" y="282960"/>
            <a:ext cx="6833520" cy="249840"/>
          </a:xfrm>
          <a:prstGeom prst="rect">
            <a:avLst/>
          </a:prstGeom>
          <a:noFill/>
          <a:ln w="0">
            <a:noFill/>
          </a:ln>
        </p:spPr>
        <p:style>
          <a:lnRef idx="0"/>
          <a:fillRef idx="0"/>
          <a:effectRef idx="0"/>
          <a:fontRef idx="minor"/>
        </p:style>
        <p:txBody>
          <a:bodyPr lIns="0" rIns="0" tIns="0" bIns="0" anchor="b">
            <a:noAutofit/>
          </a:bodyPr>
          <a:p>
            <a:pPr defTabSz="914400">
              <a:lnSpc>
                <a:spcPct val="85000"/>
              </a:lnSpc>
            </a:pPr>
            <a:r>
              <a:rPr b="1" lang="fr-FR" sz="2400" spc="-1" strike="noStrike">
                <a:solidFill>
                  <a:srgbClr val="f69322"/>
                </a:solidFill>
                <a:latin typeface="Arial"/>
                <a:ea typeface="DejaVu Sans"/>
              </a:rPr>
              <a:t>Autour du cycle de vie</a:t>
            </a:r>
            <a:endParaRPr b="0" lang="fr-FR" sz="2400" spc="-1" strike="noStrike">
              <a:solidFill>
                <a:srgbClr val="000000"/>
              </a:solidFill>
              <a:latin typeface="Arial"/>
            </a:endParaRPr>
          </a:p>
        </p:txBody>
      </p:sp>
      <p:sp>
        <p:nvSpPr>
          <p:cNvPr id="1630" name="Arc 5"/>
          <p:cNvSpPr/>
          <p:nvPr/>
        </p:nvSpPr>
        <p:spPr>
          <a:xfrm flipV="1" rot="21156600">
            <a:off x="4483440" y="-116640"/>
            <a:ext cx="2976840" cy="1361880"/>
          </a:xfrm>
          <a:prstGeom prst="arc">
            <a:avLst>
              <a:gd name="adj1" fmla="val 13156665"/>
              <a:gd name="adj2" fmla="val 19189177"/>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1760" bIns="41760" anchor="ctr">
            <a:noAutofit/>
          </a:bodyPr>
          <a:p>
            <a:pPr algn="ctr" defTabSz="914400">
              <a:lnSpc>
                <a:spcPct val="100000"/>
              </a:lnSpc>
            </a:pPr>
            <a:endParaRPr b="0" lang="fr-FR" sz="1500" spc="-1" strike="noStrike">
              <a:solidFill>
                <a:srgbClr val="000000"/>
              </a:solidFill>
              <a:latin typeface="Arial"/>
              <a:ea typeface="DejaVu Sans"/>
            </a:endParaRPr>
          </a:p>
        </p:txBody>
      </p:sp>
      <p:sp>
        <p:nvSpPr>
          <p:cNvPr id="1631" name="Arc 6"/>
          <p:cNvSpPr/>
          <p:nvPr/>
        </p:nvSpPr>
        <p:spPr>
          <a:xfrm rot="432600">
            <a:off x="5336280" y="1047600"/>
            <a:ext cx="3581280" cy="3579480"/>
          </a:xfrm>
          <a:prstGeom prst="arc">
            <a:avLst>
              <a:gd name="adj1" fmla="val 16390133"/>
              <a:gd name="adj2" fmla="val 19071018"/>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sp>
        <p:nvSpPr>
          <p:cNvPr id="1632" name="Arc 7"/>
          <p:cNvSpPr/>
          <p:nvPr/>
        </p:nvSpPr>
        <p:spPr>
          <a:xfrm rot="5861400">
            <a:off x="5293800" y="1034640"/>
            <a:ext cx="3579480" cy="3581280"/>
          </a:xfrm>
          <a:prstGeom prst="arc">
            <a:avLst>
              <a:gd name="adj1" fmla="val 18394633"/>
              <a:gd name="adj2" fmla="val 20382061"/>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sp>
        <p:nvSpPr>
          <p:cNvPr id="1633" name="Arc 8"/>
          <p:cNvSpPr/>
          <p:nvPr/>
        </p:nvSpPr>
        <p:spPr>
          <a:xfrm rot="11323800">
            <a:off x="5241240" y="1008720"/>
            <a:ext cx="3581280" cy="3579480"/>
          </a:xfrm>
          <a:prstGeom prst="arc">
            <a:avLst>
              <a:gd name="adj1" fmla="val 16273914"/>
              <a:gd name="adj2" fmla="val 17917265"/>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grpSp>
        <p:nvGrpSpPr>
          <p:cNvPr id="1634" name="Groupe 9"/>
          <p:cNvGrpSpPr/>
          <p:nvPr/>
        </p:nvGrpSpPr>
        <p:grpSpPr>
          <a:xfrm>
            <a:off x="4396680" y="886680"/>
            <a:ext cx="1173600" cy="861120"/>
            <a:chOff x="4396680" y="886680"/>
            <a:chExt cx="1173600" cy="861120"/>
          </a:xfrm>
        </p:grpSpPr>
        <p:sp>
          <p:nvSpPr>
            <p:cNvPr id="1635" name="Rectangle 53"/>
            <p:cNvSpPr/>
            <p:nvPr/>
          </p:nvSpPr>
          <p:spPr>
            <a:xfrm>
              <a:off x="4396680" y="1564920"/>
              <a:ext cx="1173600" cy="182880"/>
            </a:xfrm>
            <a:prstGeom prst="rect">
              <a:avLst/>
            </a:prstGeom>
            <a:noFill/>
            <a:ln w="0">
              <a:noFill/>
            </a:ln>
          </p:spPr>
          <p:style>
            <a:lnRef idx="0"/>
            <a:fillRef idx="0"/>
            <a:effectRef idx="0"/>
            <a:fontRef idx="minor"/>
          </p:style>
          <p:txBody>
            <a:bodyPr lIns="0" rIns="0" tIns="0" bIns="0" anchor="ctr">
              <a:spAutoFit/>
            </a:bodyPr>
            <a:p>
              <a:pPr algn="ctr" defTabSz="914400">
                <a:lnSpc>
                  <a:spcPct val="100000"/>
                </a:lnSpc>
              </a:pPr>
              <a:r>
                <a:rPr b="0" lang="en-US" sz="1200" spc="-1" strike="noStrike" cap="small">
                  <a:solidFill>
                    <a:srgbClr val="000000"/>
                  </a:solidFill>
                  <a:latin typeface="Arial"/>
                  <a:ea typeface="DejaVu Sans"/>
                </a:rPr>
                <a:t>Extraction</a:t>
              </a:r>
              <a:endParaRPr b="0" lang="fr-FR" sz="1200" spc="-1" strike="noStrike">
                <a:solidFill>
                  <a:srgbClr val="000000"/>
                </a:solidFill>
                <a:latin typeface="Arial"/>
              </a:endParaRPr>
            </a:p>
          </p:txBody>
        </p:sp>
        <p:sp>
          <p:nvSpPr>
            <p:cNvPr id="1636" name="Image 54"/>
            <p:cNvSpPr/>
            <p:nvPr/>
          </p:nvSpPr>
          <p:spPr>
            <a:xfrm>
              <a:off x="4659120" y="886680"/>
              <a:ext cx="648360" cy="638280"/>
            </a:xfrm>
            <a:prstGeom prst="ellipse">
              <a:avLst/>
            </a:prstGeom>
            <a:blipFill rotWithShape="0">
              <a:blip r:embed="rId1"/>
              <a:srcRect/>
              <a:stretch/>
            </a:blip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grpSp>
      <p:sp>
        <p:nvSpPr>
          <p:cNvPr id="1637" name="Rectangle 51"/>
          <p:cNvSpPr/>
          <p:nvPr/>
        </p:nvSpPr>
        <p:spPr>
          <a:xfrm>
            <a:off x="6473880" y="1421280"/>
            <a:ext cx="1254960" cy="365400"/>
          </a:xfrm>
          <a:prstGeom prst="rect">
            <a:avLst/>
          </a:prstGeom>
          <a:noFill/>
          <a:ln w="0">
            <a:noFill/>
          </a:ln>
        </p:spPr>
        <p:style>
          <a:lnRef idx="0"/>
          <a:fillRef idx="0"/>
          <a:effectRef idx="0"/>
          <a:fontRef idx="minor"/>
        </p:style>
        <p:txBody>
          <a:bodyPr lIns="0" rIns="0" tIns="0" bIns="0" anchor="ctr">
            <a:spAutoFit/>
          </a:bodyPr>
          <a:p>
            <a:pPr algn="ctr" defTabSz="914400">
              <a:lnSpc>
                <a:spcPct val="100000"/>
              </a:lnSpc>
            </a:pPr>
            <a:r>
              <a:rPr b="0" lang="en-US" sz="1200" spc="-1" strike="noStrike" cap="small">
                <a:solidFill>
                  <a:srgbClr val="000000"/>
                </a:solidFill>
                <a:latin typeface="Arial"/>
                <a:ea typeface="DejaVu Sans"/>
              </a:rPr>
              <a:t>Fabrication des matériaux</a:t>
            </a:r>
            <a:endParaRPr b="0" lang="fr-FR" sz="1200" spc="-1" strike="noStrike">
              <a:solidFill>
                <a:srgbClr val="000000"/>
              </a:solidFill>
              <a:latin typeface="Arial"/>
            </a:endParaRPr>
          </a:p>
        </p:txBody>
      </p:sp>
      <p:grpSp>
        <p:nvGrpSpPr>
          <p:cNvPr id="1638" name="Groupe 11"/>
          <p:cNvGrpSpPr/>
          <p:nvPr/>
        </p:nvGrpSpPr>
        <p:grpSpPr>
          <a:xfrm>
            <a:off x="8144640" y="1796760"/>
            <a:ext cx="1172520" cy="1012680"/>
            <a:chOff x="8144640" y="1796760"/>
            <a:chExt cx="1172520" cy="1012680"/>
          </a:xfrm>
        </p:grpSpPr>
        <p:sp>
          <p:nvSpPr>
            <p:cNvPr id="1639" name="Rectangle 49"/>
            <p:cNvSpPr/>
            <p:nvPr/>
          </p:nvSpPr>
          <p:spPr>
            <a:xfrm>
              <a:off x="8144640" y="2444040"/>
              <a:ext cx="1172520" cy="365400"/>
            </a:xfrm>
            <a:prstGeom prst="rect">
              <a:avLst/>
            </a:prstGeom>
            <a:noFill/>
            <a:ln w="0">
              <a:noFill/>
            </a:ln>
          </p:spPr>
          <p:style>
            <a:lnRef idx="0"/>
            <a:fillRef idx="0"/>
            <a:effectRef idx="0"/>
            <a:fontRef idx="minor"/>
          </p:style>
          <p:txBody>
            <a:bodyPr lIns="0" rIns="0" tIns="0" bIns="0" anchor="ctr">
              <a:spAutoFit/>
            </a:bodyPr>
            <a:p>
              <a:pPr algn="ctr" defTabSz="914400">
                <a:lnSpc>
                  <a:spcPct val="100000"/>
                </a:lnSpc>
              </a:pPr>
              <a:r>
                <a:rPr b="0" lang="en-US" sz="1200" spc="-1" strike="noStrike" cap="small">
                  <a:solidFill>
                    <a:srgbClr val="000000"/>
                  </a:solidFill>
                  <a:latin typeface="Arial"/>
                  <a:ea typeface="DejaVu Sans"/>
                </a:rPr>
                <a:t>Fabrication du produit</a:t>
              </a:r>
              <a:endParaRPr b="0" lang="fr-FR" sz="1200" spc="-1" strike="noStrike">
                <a:solidFill>
                  <a:srgbClr val="000000"/>
                </a:solidFill>
                <a:latin typeface="Arial"/>
              </a:endParaRPr>
            </a:p>
          </p:txBody>
        </p:sp>
        <p:sp>
          <p:nvSpPr>
            <p:cNvPr id="1640" name="Image 50"/>
            <p:cNvSpPr/>
            <p:nvPr/>
          </p:nvSpPr>
          <p:spPr>
            <a:xfrm>
              <a:off x="8407080" y="1796760"/>
              <a:ext cx="647280" cy="638280"/>
            </a:xfrm>
            <a:prstGeom prst="ellipse">
              <a:avLst/>
            </a:prstGeom>
            <a:blipFill rotWithShape="0">
              <a:blip r:embed="rId2"/>
              <a:srcRect/>
              <a:stretch/>
            </a:blip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grpSp>
      <p:sp>
        <p:nvSpPr>
          <p:cNvPr id="1641" name="Arc 12"/>
          <p:cNvSpPr/>
          <p:nvPr/>
        </p:nvSpPr>
        <p:spPr>
          <a:xfrm rot="3121800">
            <a:off x="5374080" y="1038240"/>
            <a:ext cx="3579480" cy="3581280"/>
          </a:xfrm>
          <a:prstGeom prst="arc">
            <a:avLst>
              <a:gd name="adj1" fmla="val 18486401"/>
              <a:gd name="adj2" fmla="val 19577761"/>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grpSp>
        <p:nvGrpSpPr>
          <p:cNvPr id="1642" name="Groupe 13"/>
          <p:cNvGrpSpPr/>
          <p:nvPr/>
        </p:nvGrpSpPr>
        <p:grpSpPr>
          <a:xfrm>
            <a:off x="8105760" y="3343320"/>
            <a:ext cx="1275120" cy="849960"/>
            <a:chOff x="8105760" y="3343320"/>
            <a:chExt cx="1275120" cy="849960"/>
          </a:xfrm>
        </p:grpSpPr>
        <p:sp>
          <p:nvSpPr>
            <p:cNvPr id="1643" name="Rectangle 47"/>
            <p:cNvSpPr/>
            <p:nvPr/>
          </p:nvSpPr>
          <p:spPr>
            <a:xfrm>
              <a:off x="8105760" y="4010400"/>
              <a:ext cx="1275120" cy="182880"/>
            </a:xfrm>
            <a:prstGeom prst="rect">
              <a:avLst/>
            </a:prstGeom>
            <a:noFill/>
            <a:ln w="0">
              <a:noFill/>
            </a:ln>
          </p:spPr>
          <p:style>
            <a:lnRef idx="0"/>
            <a:fillRef idx="0"/>
            <a:effectRef idx="0"/>
            <a:fontRef idx="minor"/>
          </p:style>
          <p:txBody>
            <a:bodyPr lIns="0" rIns="0" tIns="0" bIns="0" anchor="ctr">
              <a:spAutoFit/>
            </a:bodyPr>
            <a:p>
              <a:pPr algn="ctr" defTabSz="914400">
                <a:lnSpc>
                  <a:spcPct val="100000"/>
                </a:lnSpc>
              </a:pPr>
              <a:r>
                <a:rPr b="0" lang="en-US" sz="1200" spc="-1" strike="noStrike" cap="small">
                  <a:solidFill>
                    <a:srgbClr val="000000"/>
                  </a:solidFill>
                  <a:latin typeface="Arial"/>
                  <a:ea typeface="DejaVu Sans"/>
                </a:rPr>
                <a:t>Transport</a:t>
              </a:r>
              <a:endParaRPr b="0" lang="fr-FR" sz="1200" spc="-1" strike="noStrike">
                <a:solidFill>
                  <a:srgbClr val="000000"/>
                </a:solidFill>
                <a:latin typeface="Arial"/>
              </a:endParaRPr>
            </a:p>
          </p:txBody>
        </p:sp>
        <p:sp>
          <p:nvSpPr>
            <p:cNvPr id="1644" name="Image 48"/>
            <p:cNvSpPr/>
            <p:nvPr/>
          </p:nvSpPr>
          <p:spPr>
            <a:xfrm>
              <a:off x="8415360" y="3343320"/>
              <a:ext cx="644040" cy="638280"/>
            </a:xfrm>
            <a:prstGeom prst="ellipse">
              <a:avLst/>
            </a:prstGeom>
            <a:blipFill rotWithShape="0">
              <a:blip r:embed="rId3"/>
              <a:srcRect/>
              <a:stretch/>
            </a:blip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1645" name="Groupe 14"/>
          <p:cNvGrpSpPr/>
          <p:nvPr/>
        </p:nvGrpSpPr>
        <p:grpSpPr>
          <a:xfrm>
            <a:off x="6621120" y="4232520"/>
            <a:ext cx="954360" cy="811080"/>
            <a:chOff x="6621120" y="4232520"/>
            <a:chExt cx="954360" cy="811080"/>
          </a:xfrm>
        </p:grpSpPr>
        <p:sp>
          <p:nvSpPr>
            <p:cNvPr id="1646" name="Rectangle 45"/>
            <p:cNvSpPr/>
            <p:nvPr/>
          </p:nvSpPr>
          <p:spPr>
            <a:xfrm>
              <a:off x="6621120" y="4860720"/>
              <a:ext cx="954360" cy="182880"/>
            </a:xfrm>
            <a:prstGeom prst="rect">
              <a:avLst/>
            </a:prstGeom>
            <a:noFill/>
            <a:ln w="0">
              <a:noFill/>
            </a:ln>
          </p:spPr>
          <p:style>
            <a:lnRef idx="0"/>
            <a:fillRef idx="0"/>
            <a:effectRef idx="0"/>
            <a:fontRef idx="minor"/>
          </p:style>
          <p:txBody>
            <a:bodyPr lIns="0" rIns="0" tIns="0" bIns="0" anchor="ctr">
              <a:spAutoFit/>
            </a:bodyPr>
            <a:p>
              <a:pPr algn="ctr" defTabSz="914400">
                <a:lnSpc>
                  <a:spcPct val="100000"/>
                </a:lnSpc>
              </a:pPr>
              <a:r>
                <a:rPr b="0" lang="en-US" sz="1200" spc="-1" strike="noStrike" cap="small">
                  <a:solidFill>
                    <a:srgbClr val="000000"/>
                  </a:solidFill>
                  <a:latin typeface="Arial"/>
                  <a:ea typeface="DejaVu Sans"/>
                </a:rPr>
                <a:t>Utilisation</a:t>
              </a:r>
              <a:endParaRPr b="0" lang="fr-FR" sz="1200" spc="-1" strike="noStrike">
                <a:solidFill>
                  <a:srgbClr val="000000"/>
                </a:solidFill>
                <a:latin typeface="Arial"/>
              </a:endParaRPr>
            </a:p>
          </p:txBody>
        </p:sp>
        <p:sp>
          <p:nvSpPr>
            <p:cNvPr id="1647" name="Image 46"/>
            <p:cNvSpPr/>
            <p:nvPr/>
          </p:nvSpPr>
          <p:spPr>
            <a:xfrm>
              <a:off x="6774120" y="4232520"/>
              <a:ext cx="648360" cy="638280"/>
            </a:xfrm>
            <a:prstGeom prst="ellipse">
              <a:avLst/>
            </a:prstGeom>
            <a:blipFill rotWithShape="0">
              <a:blip r:embed="rId4"/>
              <a:srcRect/>
              <a:stretch/>
            </a:blip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1648" name="Groupe 15"/>
          <p:cNvGrpSpPr/>
          <p:nvPr/>
        </p:nvGrpSpPr>
        <p:grpSpPr>
          <a:xfrm>
            <a:off x="4895280" y="3407040"/>
            <a:ext cx="1352520" cy="843120"/>
            <a:chOff x="4895280" y="3407040"/>
            <a:chExt cx="1352520" cy="843120"/>
          </a:xfrm>
        </p:grpSpPr>
        <p:sp>
          <p:nvSpPr>
            <p:cNvPr id="1649" name="Rectangle 43"/>
            <p:cNvSpPr/>
            <p:nvPr/>
          </p:nvSpPr>
          <p:spPr>
            <a:xfrm>
              <a:off x="4895280" y="4067280"/>
              <a:ext cx="1352520" cy="182880"/>
            </a:xfrm>
            <a:prstGeom prst="rect">
              <a:avLst/>
            </a:prstGeom>
            <a:noFill/>
            <a:ln w="0">
              <a:noFill/>
            </a:ln>
          </p:spPr>
          <p:style>
            <a:lnRef idx="0"/>
            <a:fillRef idx="0"/>
            <a:effectRef idx="0"/>
            <a:fontRef idx="minor"/>
          </p:style>
          <p:txBody>
            <a:bodyPr lIns="0" rIns="0" tIns="0" bIns="0" anchor="ctr">
              <a:spAutoFit/>
            </a:bodyPr>
            <a:p>
              <a:pPr algn="ctr" defTabSz="914400">
                <a:lnSpc>
                  <a:spcPct val="100000"/>
                </a:lnSpc>
              </a:pPr>
              <a:r>
                <a:rPr b="0" lang="en-US" sz="1200" spc="-1" strike="noStrike" cap="small">
                  <a:solidFill>
                    <a:srgbClr val="000000"/>
                  </a:solidFill>
                  <a:latin typeface="Arial"/>
                  <a:ea typeface="DejaVu Sans"/>
                </a:rPr>
                <a:t>Fin de Vie</a:t>
              </a:r>
              <a:endParaRPr b="0" lang="fr-FR" sz="1200" spc="-1" strike="noStrike">
                <a:solidFill>
                  <a:srgbClr val="000000"/>
                </a:solidFill>
                <a:latin typeface="Arial"/>
              </a:endParaRPr>
            </a:p>
          </p:txBody>
        </p:sp>
        <p:sp>
          <p:nvSpPr>
            <p:cNvPr id="1650" name="Image 44"/>
            <p:cNvSpPr/>
            <p:nvPr/>
          </p:nvSpPr>
          <p:spPr>
            <a:xfrm>
              <a:off x="5244120" y="3407040"/>
              <a:ext cx="654840" cy="638280"/>
            </a:xfrm>
            <a:prstGeom prst="ellipse">
              <a:avLst/>
            </a:prstGeom>
            <a:blipFill rotWithShape="0">
              <a:blip r:embed="rId5"/>
              <a:srcRect/>
              <a:stretch/>
            </a:blip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grpSp>
      <p:grpSp>
        <p:nvGrpSpPr>
          <p:cNvPr id="1651" name="Groupe 16"/>
          <p:cNvGrpSpPr/>
          <p:nvPr/>
        </p:nvGrpSpPr>
        <p:grpSpPr>
          <a:xfrm>
            <a:off x="2284560" y="2655360"/>
            <a:ext cx="3510720" cy="3693960"/>
            <a:chOff x="2284560" y="2655360"/>
            <a:chExt cx="3510720" cy="3693960"/>
          </a:xfrm>
        </p:grpSpPr>
        <p:sp>
          <p:nvSpPr>
            <p:cNvPr id="1652" name="Arc 39"/>
            <p:cNvSpPr/>
            <p:nvPr/>
          </p:nvSpPr>
          <p:spPr>
            <a:xfrm>
              <a:off x="2284560" y="2832120"/>
              <a:ext cx="3510720" cy="3517200"/>
            </a:xfrm>
            <a:prstGeom prst="arc">
              <a:avLst>
                <a:gd name="adj1" fmla="val 17001845"/>
                <a:gd name="adj2" fmla="val 19141491"/>
              </a:avLst>
            </a:prstGeom>
            <a:noFill/>
            <a:ln w="19050">
              <a:solidFill>
                <a:srgbClr val="262626"/>
              </a:solidFill>
              <a:head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grpSp>
          <p:nvGrpSpPr>
            <p:cNvPr id="1653" name="Groupe 40"/>
            <p:cNvGrpSpPr/>
            <p:nvPr/>
          </p:nvGrpSpPr>
          <p:grpSpPr>
            <a:xfrm>
              <a:off x="3495960" y="2655360"/>
              <a:ext cx="1211400" cy="1073160"/>
              <a:chOff x="3495960" y="2655360"/>
              <a:chExt cx="1211400" cy="1073160"/>
            </a:xfrm>
          </p:grpSpPr>
          <p:sp>
            <p:nvSpPr>
              <p:cNvPr id="1654" name="Rectangle 41"/>
              <p:cNvSpPr/>
              <p:nvPr/>
            </p:nvSpPr>
            <p:spPr>
              <a:xfrm>
                <a:off x="3495960" y="3362040"/>
                <a:ext cx="1211400" cy="366480"/>
              </a:xfrm>
              <a:prstGeom prst="rect">
                <a:avLst/>
              </a:prstGeom>
              <a:noFill/>
              <a:ln w="0">
                <a:noFill/>
              </a:ln>
            </p:spPr>
            <p:style>
              <a:lnRef idx="0"/>
              <a:fillRef idx="0"/>
              <a:effectRef idx="0"/>
              <a:fontRef idx="minor"/>
            </p:style>
            <p:txBody>
              <a:bodyPr lIns="0" rIns="0" tIns="0" bIns="0" anchor="ctr">
                <a:spAutoFit/>
              </a:bodyPr>
              <a:p>
                <a:pPr algn="ctr" defTabSz="914400">
                  <a:lnSpc>
                    <a:spcPct val="100000"/>
                  </a:lnSpc>
                </a:pPr>
                <a:r>
                  <a:rPr b="0" lang="en-US" sz="1200" spc="-1" strike="noStrike" cap="small">
                    <a:solidFill>
                      <a:srgbClr val="000000"/>
                    </a:solidFill>
                    <a:latin typeface="Arial"/>
                    <a:ea typeface="DejaVu Sans"/>
                  </a:rPr>
                  <a:t>Incinération Enfouissement</a:t>
                </a:r>
                <a:endParaRPr b="0" lang="fr-FR" sz="1200" spc="-1" strike="noStrike">
                  <a:solidFill>
                    <a:srgbClr val="000000"/>
                  </a:solidFill>
                  <a:latin typeface="Arial"/>
                </a:endParaRPr>
              </a:p>
            </p:txBody>
          </p:sp>
          <p:sp>
            <p:nvSpPr>
              <p:cNvPr id="1655" name="Image 42"/>
              <p:cNvSpPr/>
              <p:nvPr/>
            </p:nvSpPr>
            <p:spPr>
              <a:xfrm>
                <a:off x="3779280" y="2655360"/>
                <a:ext cx="645120" cy="638280"/>
              </a:xfrm>
              <a:prstGeom prst="ellipse">
                <a:avLst/>
              </a:prstGeom>
              <a:blipFill rotWithShape="0">
                <a:blip r:embed="rId6"/>
                <a:srcRect/>
                <a:stretch/>
              </a:blip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grpSp>
      </p:grpSp>
      <p:grpSp>
        <p:nvGrpSpPr>
          <p:cNvPr id="1656" name="Groupe 17"/>
          <p:cNvGrpSpPr/>
          <p:nvPr/>
        </p:nvGrpSpPr>
        <p:grpSpPr>
          <a:xfrm>
            <a:off x="3961080" y="211680"/>
            <a:ext cx="5702760" cy="5061600"/>
            <a:chOff x="3961080" y="211680"/>
            <a:chExt cx="5702760" cy="5061600"/>
          </a:xfrm>
        </p:grpSpPr>
        <p:sp>
          <p:nvSpPr>
            <p:cNvPr id="1657" name="Arc 33"/>
            <p:cNvSpPr/>
            <p:nvPr/>
          </p:nvSpPr>
          <p:spPr>
            <a:xfrm rot="13593600">
              <a:off x="5343120" y="951840"/>
              <a:ext cx="3579480" cy="3581280"/>
            </a:xfrm>
            <a:prstGeom prst="arc">
              <a:avLst>
                <a:gd name="adj1" fmla="val 17501973"/>
                <a:gd name="adj2" fmla="val 18785053"/>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sp>
          <p:nvSpPr>
            <p:cNvPr id="1658" name="Arc 34"/>
            <p:cNvSpPr/>
            <p:nvPr/>
          </p:nvSpPr>
          <p:spPr>
            <a:xfrm rot="16709400">
              <a:off x="4102200" y="2333880"/>
              <a:ext cx="2579040" cy="2508480"/>
            </a:xfrm>
            <a:prstGeom prst="arc">
              <a:avLst>
                <a:gd name="adj1" fmla="val 18018097"/>
                <a:gd name="adj2" fmla="val 20217983"/>
              </a:avLst>
            </a:prstGeom>
            <a:noFill/>
            <a:ln w="19050">
              <a:solidFill>
                <a:srgbClr val="262626"/>
              </a:solidFill>
              <a:head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sp>
          <p:nvSpPr>
            <p:cNvPr id="1659" name="Arc 35"/>
            <p:cNvSpPr/>
            <p:nvPr/>
          </p:nvSpPr>
          <p:spPr>
            <a:xfrm rot="16842600">
              <a:off x="5481000" y="1023840"/>
              <a:ext cx="3340080" cy="3581280"/>
            </a:xfrm>
            <a:prstGeom prst="arc">
              <a:avLst>
                <a:gd name="adj1" fmla="val 17319531"/>
                <a:gd name="adj2" fmla="val 20193364"/>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grpSp>
          <p:nvGrpSpPr>
            <p:cNvPr id="1660" name="Groupe 36"/>
            <p:cNvGrpSpPr/>
            <p:nvPr/>
          </p:nvGrpSpPr>
          <p:grpSpPr>
            <a:xfrm>
              <a:off x="4840920" y="1937160"/>
              <a:ext cx="1150920" cy="832680"/>
              <a:chOff x="4840920" y="1937160"/>
              <a:chExt cx="1150920" cy="832680"/>
            </a:xfrm>
          </p:grpSpPr>
          <p:sp>
            <p:nvSpPr>
              <p:cNvPr id="1661" name="Rectangle 37"/>
              <p:cNvSpPr/>
              <p:nvPr/>
            </p:nvSpPr>
            <p:spPr>
              <a:xfrm>
                <a:off x="4840920" y="2586960"/>
                <a:ext cx="1150920" cy="182880"/>
              </a:xfrm>
              <a:prstGeom prst="rect">
                <a:avLst/>
              </a:prstGeom>
              <a:noFill/>
              <a:ln w="0">
                <a:noFill/>
              </a:ln>
            </p:spPr>
            <p:style>
              <a:lnRef idx="0"/>
              <a:fillRef idx="0"/>
              <a:effectRef idx="0"/>
              <a:fontRef idx="minor"/>
            </p:style>
            <p:txBody>
              <a:bodyPr lIns="0" rIns="0" tIns="0" bIns="0" anchor="ctr">
                <a:spAutoFit/>
              </a:bodyPr>
              <a:p>
                <a:pPr algn="ctr" defTabSz="914400">
                  <a:lnSpc>
                    <a:spcPct val="100000"/>
                  </a:lnSpc>
                </a:pPr>
                <a:r>
                  <a:rPr b="0" lang="en-US" sz="1200" spc="-1" strike="noStrike" cap="small">
                    <a:solidFill>
                      <a:srgbClr val="000000"/>
                    </a:solidFill>
                    <a:latin typeface="Arial"/>
                    <a:ea typeface="DejaVu Sans"/>
                  </a:rPr>
                  <a:t>Recyclage</a:t>
                </a:r>
                <a:endParaRPr b="0" lang="fr-FR" sz="1200" spc="-1" strike="noStrike">
                  <a:solidFill>
                    <a:srgbClr val="000000"/>
                  </a:solidFill>
                  <a:latin typeface="Arial"/>
                </a:endParaRPr>
              </a:p>
            </p:txBody>
          </p:sp>
          <p:sp>
            <p:nvSpPr>
              <p:cNvPr id="1662" name="Image 38"/>
              <p:cNvSpPr/>
              <p:nvPr/>
            </p:nvSpPr>
            <p:spPr>
              <a:xfrm>
                <a:off x="5087520" y="1937160"/>
                <a:ext cx="658080" cy="638280"/>
              </a:xfrm>
              <a:prstGeom prst="ellipse">
                <a:avLst/>
              </a:prstGeom>
              <a:blipFill rotWithShape="0">
                <a:blip r:embed="rId7"/>
                <a:srcRect/>
                <a:stretch/>
              </a:blip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grpSp>
      </p:grpSp>
      <p:grpSp>
        <p:nvGrpSpPr>
          <p:cNvPr id="1663" name="Groupe 18"/>
          <p:cNvGrpSpPr/>
          <p:nvPr/>
        </p:nvGrpSpPr>
        <p:grpSpPr>
          <a:xfrm>
            <a:off x="6580440" y="3804120"/>
            <a:ext cx="1018440" cy="784080"/>
            <a:chOff x="6580440" y="3804120"/>
            <a:chExt cx="1018440" cy="784080"/>
          </a:xfrm>
        </p:grpSpPr>
        <p:sp>
          <p:nvSpPr>
            <p:cNvPr id="1664" name="Arc 29"/>
            <p:cNvSpPr/>
            <p:nvPr/>
          </p:nvSpPr>
          <p:spPr>
            <a:xfrm>
              <a:off x="6580440" y="3982320"/>
              <a:ext cx="1018440" cy="605880"/>
            </a:xfrm>
            <a:prstGeom prst="arc">
              <a:avLst>
                <a:gd name="adj1" fmla="val 8963323"/>
                <a:gd name="adj2" fmla="val 1831170"/>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grpSp>
          <p:nvGrpSpPr>
            <p:cNvPr id="1665" name="Groupe 30"/>
            <p:cNvGrpSpPr/>
            <p:nvPr/>
          </p:nvGrpSpPr>
          <p:grpSpPr>
            <a:xfrm>
              <a:off x="6898320" y="3804120"/>
              <a:ext cx="383040" cy="382680"/>
              <a:chOff x="6898320" y="3804120"/>
              <a:chExt cx="383040" cy="382680"/>
            </a:xfrm>
          </p:grpSpPr>
          <p:sp>
            <p:nvSpPr>
              <p:cNvPr id="1666" name="Ellipse 31"/>
              <p:cNvSpPr/>
              <p:nvPr/>
            </p:nvSpPr>
            <p:spPr>
              <a:xfrm>
                <a:off x="6898320" y="3804120"/>
                <a:ext cx="383040" cy="382680"/>
              </a:xfrm>
              <a:prstGeom prst="ellipse">
                <a:avLst/>
              </a:prstGeom>
              <a:solidFill>
                <a:schemeClr val="bg1"/>
              </a:solidFill>
              <a:ln w="57150">
                <a:solidFill>
                  <a:srgbClr val="262626"/>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pic>
            <p:nvPicPr>
              <p:cNvPr id="1667" name="Image 32" descr=""/>
              <p:cNvPicPr/>
              <p:nvPr/>
            </p:nvPicPr>
            <p:blipFill>
              <a:blip r:embed="rId8"/>
              <a:stretch/>
            </p:blipFill>
            <p:spPr>
              <a:xfrm rot="15249000">
                <a:off x="6971760" y="3922920"/>
                <a:ext cx="236160" cy="146520"/>
              </a:xfrm>
              <a:prstGeom prst="rect">
                <a:avLst/>
              </a:prstGeom>
              <a:ln w="0">
                <a:noFill/>
              </a:ln>
            </p:spPr>
          </p:pic>
        </p:grpSp>
      </p:grpSp>
      <p:grpSp>
        <p:nvGrpSpPr>
          <p:cNvPr id="1668" name="Groupe 19"/>
          <p:cNvGrpSpPr/>
          <p:nvPr/>
        </p:nvGrpSpPr>
        <p:grpSpPr>
          <a:xfrm>
            <a:off x="6350040" y="3333240"/>
            <a:ext cx="1496520" cy="1275480"/>
            <a:chOff x="6350040" y="3333240"/>
            <a:chExt cx="1496520" cy="1275480"/>
          </a:xfrm>
        </p:grpSpPr>
        <p:sp>
          <p:nvSpPr>
            <p:cNvPr id="1669" name="Arc 26"/>
            <p:cNvSpPr/>
            <p:nvPr/>
          </p:nvSpPr>
          <p:spPr>
            <a:xfrm>
              <a:off x="6350040" y="3522960"/>
              <a:ext cx="1496520" cy="1085760"/>
            </a:xfrm>
            <a:prstGeom prst="arc">
              <a:avLst>
                <a:gd name="adj1" fmla="val 7854503"/>
                <a:gd name="adj2" fmla="val 2939082"/>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sp>
          <p:nvSpPr>
            <p:cNvPr id="1670" name="Ellipse 27"/>
            <p:cNvSpPr/>
            <p:nvPr/>
          </p:nvSpPr>
          <p:spPr>
            <a:xfrm>
              <a:off x="6889320" y="3333240"/>
              <a:ext cx="383040" cy="382680"/>
            </a:xfrm>
            <a:prstGeom prst="ellipse">
              <a:avLst/>
            </a:prstGeom>
            <a:solidFill>
              <a:schemeClr val="bg1"/>
            </a:solidFill>
            <a:ln w="57150">
              <a:solidFill>
                <a:srgbClr val="262626"/>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pic>
          <p:nvPicPr>
            <p:cNvPr id="1671" name="Image 28" descr=""/>
            <p:cNvPicPr/>
            <p:nvPr/>
          </p:nvPicPr>
          <p:blipFill>
            <a:blip r:embed="rId9"/>
            <a:stretch/>
          </p:blipFill>
          <p:spPr>
            <a:xfrm flipH="1">
              <a:off x="6913080" y="3353040"/>
              <a:ext cx="336960" cy="336960"/>
            </a:xfrm>
            <a:prstGeom prst="rect">
              <a:avLst/>
            </a:prstGeom>
            <a:ln w="0">
              <a:noFill/>
            </a:ln>
          </p:spPr>
        </p:pic>
      </p:grpSp>
      <p:grpSp>
        <p:nvGrpSpPr>
          <p:cNvPr id="1672" name="Groupe 20"/>
          <p:cNvGrpSpPr/>
          <p:nvPr/>
        </p:nvGrpSpPr>
        <p:grpSpPr>
          <a:xfrm>
            <a:off x="5045400" y="1627200"/>
            <a:ext cx="5781240" cy="4065840"/>
            <a:chOff x="5045400" y="1627200"/>
            <a:chExt cx="5781240" cy="4065840"/>
          </a:xfrm>
        </p:grpSpPr>
        <p:sp>
          <p:nvSpPr>
            <p:cNvPr id="1673" name="Arc 23"/>
            <p:cNvSpPr/>
            <p:nvPr/>
          </p:nvSpPr>
          <p:spPr>
            <a:xfrm rot="20859600">
              <a:off x="5306400" y="2154240"/>
              <a:ext cx="5259240" cy="3011400"/>
            </a:xfrm>
            <a:prstGeom prst="arc">
              <a:avLst>
                <a:gd name="adj1" fmla="val 11969473"/>
                <a:gd name="adj2" fmla="val 17892115"/>
              </a:avLst>
            </a:prstGeom>
            <a:noFill/>
            <a:ln w="19050">
              <a:solidFill>
                <a:srgbClr val="262626"/>
              </a:solidFill>
              <a:tailEnd len="med" type="triangle" w="me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500" spc="-1" strike="noStrike">
                <a:solidFill>
                  <a:srgbClr val="000000"/>
                </a:solidFill>
                <a:latin typeface="Arial"/>
                <a:ea typeface="DejaVu Sans"/>
              </a:endParaRPr>
            </a:p>
          </p:txBody>
        </p:sp>
        <p:sp>
          <p:nvSpPr>
            <p:cNvPr id="1674" name="Ellipse 24"/>
            <p:cNvSpPr/>
            <p:nvPr/>
          </p:nvSpPr>
          <p:spPr>
            <a:xfrm>
              <a:off x="6706440" y="2220840"/>
              <a:ext cx="383040" cy="382680"/>
            </a:xfrm>
            <a:prstGeom prst="ellipse">
              <a:avLst/>
            </a:prstGeom>
            <a:solidFill>
              <a:schemeClr val="bg1"/>
            </a:solidFill>
            <a:ln w="57150">
              <a:solidFill>
                <a:srgbClr val="262626"/>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pic>
          <p:nvPicPr>
            <p:cNvPr id="1675" name="Image 25" descr=""/>
            <p:cNvPicPr/>
            <p:nvPr/>
          </p:nvPicPr>
          <p:blipFill>
            <a:blip r:embed="rId10"/>
            <a:stretch/>
          </p:blipFill>
          <p:spPr>
            <a:xfrm rot="10800000">
              <a:off x="6711840" y="2292840"/>
              <a:ext cx="364320" cy="218160"/>
            </a:xfrm>
            <a:prstGeom prst="rect">
              <a:avLst/>
            </a:prstGeom>
            <a:ln w="0">
              <a:noFill/>
            </a:ln>
          </p:spPr>
        </p:pic>
      </p:grpSp>
      <p:sp>
        <p:nvSpPr>
          <p:cNvPr id="1676" name="Rectangle 21"/>
          <p:cNvSpPr/>
          <p:nvPr/>
        </p:nvSpPr>
        <p:spPr>
          <a:xfrm>
            <a:off x="2770560" y="5151960"/>
            <a:ext cx="7009560" cy="3646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fr-FR" sz="900" spc="-1" strike="noStrike">
                <a:solidFill>
                  <a:srgbClr val="808080"/>
                </a:solidFill>
                <a:latin typeface="Verdana"/>
                <a:ea typeface="Verdana"/>
              </a:rPr>
              <a:t>adapté de [Bauer, Tom. Concevoir un produit pour plusieurs vies : Propositions pour la conception et l'évaluation environnementale de solutions en cascade. Université Grenoble Alpes, 2018]</a:t>
            </a:r>
            <a:endParaRPr b="0" lang="fr-FR" sz="900" spc="-1" strike="noStrike">
              <a:solidFill>
                <a:srgbClr val="000000"/>
              </a:solidFill>
              <a:latin typeface="Arial"/>
            </a:endParaRPr>
          </a:p>
        </p:txBody>
      </p:sp>
      <p:pic>
        <p:nvPicPr>
          <p:cNvPr id="1677" name="Image 22" descr=""/>
          <p:cNvPicPr/>
          <p:nvPr/>
        </p:nvPicPr>
        <p:blipFill>
          <a:blip r:embed="rId11"/>
          <a:stretch/>
        </p:blipFill>
        <p:spPr>
          <a:xfrm>
            <a:off x="2867040" y="4700160"/>
            <a:ext cx="1089000" cy="380520"/>
          </a:xfrm>
          <a:prstGeom prst="rect">
            <a:avLst/>
          </a:prstGeom>
          <a:ln w="0">
            <a:noFill/>
          </a:ln>
        </p:spPr>
      </p:pic>
      <p:sp>
        <p:nvSpPr>
          <p:cNvPr id="1678"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Les stratégies circu-laires appliquées aux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p:txBody>
      </p:sp>
      <p:sp>
        <p:nvSpPr>
          <p:cNvPr id="1679" name="Espace réservé du pied de page 5"/>
          <p:cNvSpPr/>
          <p:nvPr/>
        </p:nvSpPr>
        <p:spPr>
          <a:xfrm>
            <a:off x="154080" y="4641120"/>
            <a:ext cx="1970280" cy="351720"/>
          </a:xfrm>
          <a:noFill/>
          <a:ln w="0">
            <a:noFill/>
          </a:ln>
        </p:spPr>
        <p:style>
          <a:lnRef idx="0"/>
          <a:fillRef idx="0"/>
          <a:effectRef idx="0"/>
          <a:fontRef idx="minor"/>
        </p:style>
        <p:txBody>
          <a:bodyPr lIns="90000" rIns="90000" tIns="45000" bIns="45000" anchor="t">
            <a:noAutofit/>
          </a:bodyPr>
          <a:p>
            <a:pPr algn="ctr" defTabSz="914400">
              <a:lnSpc>
                <a:spcPct val="100000"/>
              </a:lnSpc>
            </a:pPr>
            <a:r>
              <a:rPr b="0" lang="fr-FR" sz="1400" spc="-1" strike="noStrike">
                <a:solidFill>
                  <a:schemeClr val="dk1"/>
                </a:solidFill>
                <a:latin typeface="Arial"/>
                <a:ea typeface="DejaVu Sans"/>
              </a:rPr>
              <a:t>BAUER - PERRY</a:t>
            </a:r>
            <a:endParaRPr b="0" lang="fr-FR" sz="1400" spc="-1" strike="noStrike">
              <a:solidFill>
                <a:srgbClr val="000000"/>
              </a:solidFill>
              <a:latin typeface="Arial"/>
            </a:endParaRPr>
          </a:p>
        </p:txBody>
      </p:sp>
      <p:sp>
        <p:nvSpPr>
          <p:cNvPr id="1680" name="Image 234_ 2"/>
          <p:cNvSpPr/>
          <p:nvPr/>
        </p:nvSpPr>
        <p:spPr>
          <a:xfrm>
            <a:off x="6754680" y="704160"/>
            <a:ext cx="745200" cy="719280"/>
          </a:xfrm>
          <a:prstGeom prst="ellipse">
            <a:avLst/>
          </a:prstGeom>
          <a:blipFill rotWithShape="0">
            <a:blip r:embed="rId12"/>
            <a:srcRect/>
            <a:stretch/>
          </a:blip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Tree>
  </p:cSld>
  <mc:AlternateContent>
    <mc:Choice Requires="p14">
      <p:transition spd="slow" p14:dur="2000"/>
    </mc:Choice>
    <mc:Fallback>
      <p:transition spd="slow"/>
    </mc:Fallback>
  </mc:AlternateContent>
  <p:timing>
    <p:tnLst>
      <p:par>
        <p:cTn id="57" dur="indefinite" restart="never" nodeType="tmRoot">
          <p:childTnLst>
            <p:seq>
              <p:cTn id="58" dur="indefinite" nodeType="mainSeq">
                <p:childTnLst>
                  <p:par>
                    <p:cTn id="59" fill="hold">
                      <p:stCondLst>
                        <p:cond delay="indefinite"/>
                      </p:stCondLst>
                      <p:childTnLst>
                        <p:par>
                          <p:cTn id="60" fill="hold">
                            <p:stCondLst>
                              <p:cond delay="0"/>
                            </p:stCondLst>
                            <p:childTnLst>
                              <p:par>
                                <p:cTn id="61" nodeType="clickEffect" fill="hold" presetClass="entr" presetID="1">
                                  <p:stCondLst>
                                    <p:cond delay="0"/>
                                  </p:stCondLst>
                                  <p:childTnLst>
                                    <p:set>
                                      <p:cBhvr>
                                        <p:cTn id="62" dur="1" fill="hold">
                                          <p:stCondLst>
                                            <p:cond delay="0"/>
                                          </p:stCondLst>
                                        </p:cTn>
                                        <p:tgtEl>
                                          <p:spTgt spid="165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nodeType="clickEffect" fill="hold" presetClass="entr" presetID="1">
                                  <p:stCondLst>
                                    <p:cond delay="0"/>
                                  </p:stCondLst>
                                  <p:childTnLst>
                                    <p:set>
                                      <p:cBhvr>
                                        <p:cTn id="66" dur="1" fill="hold">
                                          <p:stCondLst>
                                            <p:cond delay="0"/>
                                          </p:stCondLst>
                                        </p:cTn>
                                        <p:tgtEl>
                                          <p:spTgt spid="165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nodeType="clickEffect" fill="hold" presetClass="entr" presetID="1">
                                  <p:stCondLst>
                                    <p:cond delay="0"/>
                                  </p:stCondLst>
                                  <p:childTnLst>
                                    <p:set>
                                      <p:cBhvr>
                                        <p:cTn id="70" dur="1" fill="hold">
                                          <p:stCondLst>
                                            <p:cond delay="0"/>
                                          </p:stCondLst>
                                        </p:cTn>
                                        <p:tgtEl>
                                          <p:spTgt spid="167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nodeType="clickEffect" fill="hold" presetClass="entr" presetID="1">
                                  <p:stCondLst>
                                    <p:cond delay="0"/>
                                  </p:stCondLst>
                                  <p:childTnLst>
                                    <p:set>
                                      <p:cBhvr>
                                        <p:cTn id="74" dur="1" fill="hold">
                                          <p:stCondLst>
                                            <p:cond delay="0"/>
                                          </p:stCondLst>
                                        </p:cTn>
                                        <p:tgtEl>
                                          <p:spTgt spid="166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nodeType="clickEffect" fill="hold" presetClass="entr" presetID="1">
                                  <p:stCondLst>
                                    <p:cond delay="0"/>
                                  </p:stCondLst>
                                  <p:childTnLst>
                                    <p:set>
                                      <p:cBhvr>
                                        <p:cTn id="78" dur="1" fill="hold">
                                          <p:stCondLst>
                                            <p:cond delay="0"/>
                                          </p:stCondLst>
                                        </p:cTn>
                                        <p:tgtEl>
                                          <p:spTgt spid="166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81" name="CustomShape 4"/>
          <p:cNvSpPr/>
          <p:nvPr/>
        </p:nvSpPr>
        <p:spPr>
          <a:xfrm>
            <a:off x="2773080" y="282960"/>
            <a:ext cx="6833520" cy="249840"/>
          </a:xfrm>
          <a:prstGeom prst="rect">
            <a:avLst/>
          </a:prstGeom>
          <a:noFill/>
          <a:ln w="0">
            <a:noFill/>
          </a:ln>
        </p:spPr>
        <p:style>
          <a:lnRef idx="0"/>
          <a:fillRef idx="0"/>
          <a:effectRef idx="0"/>
          <a:fontRef idx="minor"/>
        </p:style>
        <p:txBody>
          <a:bodyPr lIns="0" rIns="0" tIns="0" bIns="0" anchor="b">
            <a:noAutofit/>
          </a:bodyPr>
          <a:p>
            <a:pPr defTabSz="914400">
              <a:lnSpc>
                <a:spcPct val="85000"/>
              </a:lnSpc>
            </a:pPr>
            <a:r>
              <a:rPr b="1" lang="fr-FR" sz="2400" spc="-1" strike="noStrike">
                <a:solidFill>
                  <a:srgbClr val="f69322"/>
                </a:solidFill>
                <a:latin typeface="Arial"/>
                <a:ea typeface="DejaVu Sans"/>
              </a:rPr>
              <a:t>Les xR</a:t>
            </a:r>
            <a:endParaRPr b="0" lang="fr-FR" sz="2400" spc="-1" strike="noStrike">
              <a:solidFill>
                <a:srgbClr val="000000"/>
              </a:solidFill>
              <a:latin typeface="Arial"/>
            </a:endParaRPr>
          </a:p>
        </p:txBody>
      </p:sp>
      <p:sp>
        <p:nvSpPr>
          <p:cNvPr id="1682" name="ZoneTexte 3"/>
          <p:cNvSpPr/>
          <p:nvPr/>
        </p:nvSpPr>
        <p:spPr>
          <a:xfrm>
            <a:off x="5355360" y="1090080"/>
            <a:ext cx="4450680" cy="4164480"/>
          </a:xfrm>
          <a:prstGeom prst="rect">
            <a:avLst/>
          </a:prstGeom>
          <a:noFill/>
          <a:ln w="0">
            <a:noFill/>
          </a:ln>
        </p:spPr>
        <p:style>
          <a:lnRef idx="0"/>
          <a:fillRef idx="0"/>
          <a:effectRef idx="0"/>
          <a:fontRef idx="minor"/>
        </p:style>
        <p:txBody>
          <a:bodyPr numCol="1" spcCol="0" horzOverflow="overflow" anchor="t">
            <a:spAutoFit/>
          </a:bodyPr>
          <a:p>
            <a:pPr defTabSz="914400">
              <a:lnSpc>
                <a:spcPct val="120000"/>
              </a:lnSpc>
            </a:pPr>
            <a:r>
              <a:rPr b="0" lang="en-US" sz="2000" spc="-1" strike="noStrike">
                <a:solidFill>
                  <a:srgbClr val="000000"/>
                </a:solidFill>
                <a:latin typeface="Arial"/>
                <a:ea typeface="DejaVu Sans"/>
              </a:rPr>
              <a:t>Refuser (refuse) </a:t>
            </a:r>
            <a:endParaRPr b="0" lang="fr-FR" sz="2000" spc="-1" strike="noStrike">
              <a:solidFill>
                <a:srgbClr val="000000"/>
              </a:solidFill>
              <a:latin typeface="Arial"/>
            </a:endParaRPr>
          </a:p>
          <a:p>
            <a:pPr defTabSz="914400">
              <a:lnSpc>
                <a:spcPct val="120000"/>
              </a:lnSpc>
            </a:pPr>
            <a:r>
              <a:rPr b="0" lang="en-US" sz="2000" spc="-1" strike="noStrike">
                <a:solidFill>
                  <a:srgbClr val="000000"/>
                </a:solidFill>
                <a:latin typeface="Arial"/>
                <a:ea typeface="DejaVu Sans"/>
              </a:rPr>
              <a:t>Reconcevoir (rethink) </a:t>
            </a:r>
            <a:endParaRPr b="0" lang="fr-FR" sz="2000" spc="-1" strike="noStrike">
              <a:solidFill>
                <a:srgbClr val="000000"/>
              </a:solidFill>
              <a:latin typeface="Arial"/>
            </a:endParaRPr>
          </a:p>
          <a:p>
            <a:pPr defTabSz="914400">
              <a:lnSpc>
                <a:spcPct val="120000"/>
              </a:lnSpc>
            </a:pPr>
            <a:r>
              <a:rPr b="0" lang="en-US" sz="2000" spc="-1" strike="noStrike">
                <a:solidFill>
                  <a:srgbClr val="000000"/>
                </a:solidFill>
                <a:latin typeface="Arial"/>
                <a:ea typeface="DejaVu Sans"/>
              </a:rPr>
              <a:t>Réduire (reduce) </a:t>
            </a:r>
            <a:endParaRPr b="0" lang="fr-FR" sz="2000" spc="-1" strike="noStrike">
              <a:solidFill>
                <a:srgbClr val="000000"/>
              </a:solidFill>
              <a:latin typeface="Arial"/>
            </a:endParaRPr>
          </a:p>
          <a:p>
            <a:pPr defTabSz="914400">
              <a:lnSpc>
                <a:spcPct val="120000"/>
              </a:lnSpc>
            </a:pPr>
            <a:r>
              <a:rPr b="0" lang="en-US" sz="2000" spc="-1" strike="noStrike">
                <a:solidFill>
                  <a:srgbClr val="000000"/>
                </a:solidFill>
                <a:latin typeface="Arial"/>
                <a:ea typeface="DejaVu Sans"/>
              </a:rPr>
              <a:t>Réutiliser (reuse)         Réparer (repair) </a:t>
            </a:r>
            <a:r>
              <a:rPr b="0" lang="en-US" sz="2000" spc="-1" strike="noStrike">
                <a:solidFill>
                  <a:srgbClr val="000000"/>
                </a:solidFill>
                <a:latin typeface="Arial"/>
                <a:ea typeface="DejaVu Sans"/>
              </a:rPr>
              <a:t>	</a:t>
            </a:r>
            <a:r>
              <a:rPr b="0" lang="en-US" sz="2000" spc="-1" strike="noStrike">
                <a:solidFill>
                  <a:srgbClr val="000000"/>
                </a:solidFill>
                <a:latin typeface="Arial"/>
                <a:ea typeface="DejaVu Sans"/>
              </a:rPr>
              <a:t>     </a:t>
            </a:r>
            <a:r>
              <a:rPr b="0" lang="en-US" sz="2000" spc="-1" strike="noStrike">
                <a:solidFill>
                  <a:srgbClr val="00b0f0"/>
                </a:solidFill>
                <a:latin typeface="Arial"/>
                <a:ea typeface="DejaVu Sans"/>
              </a:rPr>
              <a:t>+ WV</a:t>
            </a:r>
            <a:endParaRPr b="0" lang="fr-FR" sz="2000" spc="-1" strike="noStrike">
              <a:solidFill>
                <a:srgbClr val="000000"/>
              </a:solidFill>
              <a:latin typeface="Arial"/>
            </a:endParaRPr>
          </a:p>
          <a:p>
            <a:pPr defTabSz="914400">
              <a:lnSpc>
                <a:spcPct val="120000"/>
              </a:lnSpc>
            </a:pPr>
            <a:r>
              <a:rPr b="0" lang="en-US" sz="2000" spc="-1" strike="noStrike">
                <a:solidFill>
                  <a:srgbClr val="000000"/>
                </a:solidFill>
                <a:latin typeface="Arial"/>
                <a:ea typeface="DejaVu Sans"/>
              </a:rPr>
              <a:t>Remettre à niveau (refurbish) </a:t>
            </a:r>
            <a:endParaRPr b="0" lang="fr-FR" sz="2000" spc="-1" strike="noStrike">
              <a:solidFill>
                <a:srgbClr val="000000"/>
              </a:solidFill>
              <a:latin typeface="Arial"/>
            </a:endParaRPr>
          </a:p>
          <a:p>
            <a:pPr defTabSz="914400">
              <a:lnSpc>
                <a:spcPct val="120000"/>
              </a:lnSpc>
            </a:pPr>
            <a:r>
              <a:rPr b="0" lang="en-US" sz="2000" spc="-1" strike="noStrike">
                <a:solidFill>
                  <a:srgbClr val="000000"/>
                </a:solidFill>
                <a:latin typeface="Arial"/>
                <a:ea typeface="DejaVu Sans"/>
              </a:rPr>
              <a:t>Remanufacturer (remanufacture) </a:t>
            </a:r>
            <a:endParaRPr b="0" lang="fr-FR" sz="2000" spc="-1" strike="noStrike">
              <a:solidFill>
                <a:srgbClr val="000000"/>
              </a:solidFill>
              <a:latin typeface="Arial"/>
            </a:endParaRPr>
          </a:p>
          <a:p>
            <a:pPr defTabSz="914400">
              <a:lnSpc>
                <a:spcPct val="120000"/>
              </a:lnSpc>
            </a:pPr>
            <a:r>
              <a:rPr b="0" lang="en-US" sz="2000" spc="-1" strike="noStrike">
                <a:solidFill>
                  <a:srgbClr val="000000"/>
                </a:solidFill>
                <a:latin typeface="Arial"/>
                <a:ea typeface="DejaVu Sans"/>
              </a:rPr>
              <a:t>Réorienter l’usage (repurpose) </a:t>
            </a:r>
            <a:endParaRPr b="0" lang="fr-FR" sz="2000" spc="-1" strike="noStrike">
              <a:solidFill>
                <a:srgbClr val="000000"/>
              </a:solidFill>
              <a:latin typeface="Arial"/>
            </a:endParaRPr>
          </a:p>
          <a:p>
            <a:pPr defTabSz="914400">
              <a:lnSpc>
                <a:spcPct val="120000"/>
              </a:lnSpc>
            </a:pPr>
            <a:r>
              <a:rPr b="0" lang="en-US" sz="2000" spc="-1" strike="noStrike">
                <a:solidFill>
                  <a:srgbClr val="000000"/>
                </a:solidFill>
                <a:latin typeface="Arial"/>
                <a:ea typeface="DejaVu Sans"/>
              </a:rPr>
              <a:t>Recycler (recycle) </a:t>
            </a:r>
            <a:r>
              <a:rPr b="0" lang="en-US" sz="2000" spc="-1" strike="noStrike">
                <a:solidFill>
                  <a:srgbClr val="00b0f0"/>
                </a:solidFill>
                <a:latin typeface="Arial"/>
                <a:ea typeface="DejaVu Sans"/>
              </a:rPr>
              <a:t>=&gt;</a:t>
            </a:r>
            <a:r>
              <a:rPr b="0" lang="en-US" sz="2000" spc="-1" strike="noStrike">
                <a:solidFill>
                  <a:srgbClr val="000000"/>
                </a:solidFill>
                <a:latin typeface="Arial"/>
                <a:ea typeface="DejaVu Sans"/>
              </a:rPr>
              <a:t> </a:t>
            </a:r>
            <a:r>
              <a:rPr b="0" lang="el-GR" sz="2000" spc="-1" strike="noStrike">
                <a:solidFill>
                  <a:srgbClr val="00b0f0"/>
                </a:solidFill>
                <a:latin typeface="Arial"/>
                <a:ea typeface="DejaVu Sans"/>
              </a:rPr>
              <a:t>τ</a:t>
            </a:r>
            <a:r>
              <a:rPr b="0" lang="en-US" sz="2000" spc="-1" strike="noStrike" baseline="-25000">
                <a:solidFill>
                  <a:srgbClr val="00b0f0"/>
                </a:solidFill>
                <a:latin typeface="Arial"/>
                <a:ea typeface="DejaVu Sans"/>
              </a:rPr>
              <a:t>EOL-RR</a:t>
            </a:r>
            <a:r>
              <a:rPr b="0" lang="en-US" sz="2000" spc="-1" strike="noStrike">
                <a:solidFill>
                  <a:srgbClr val="00b0f0"/>
                </a:solidFill>
                <a:latin typeface="Arial"/>
                <a:ea typeface="DejaVu Sans"/>
              </a:rPr>
              <a:t> limité</a:t>
            </a:r>
            <a:endParaRPr b="0" lang="fr-FR" sz="2000" spc="-1" strike="noStrike">
              <a:solidFill>
                <a:srgbClr val="000000"/>
              </a:solidFill>
              <a:latin typeface="Arial"/>
            </a:endParaRPr>
          </a:p>
          <a:p>
            <a:pPr defTabSz="914400">
              <a:lnSpc>
                <a:spcPct val="120000"/>
              </a:lnSpc>
            </a:pPr>
            <a:r>
              <a:rPr b="0" lang="en-US" sz="2000" spc="-1" strike="noStrike">
                <a:solidFill>
                  <a:srgbClr val="000000"/>
                </a:solidFill>
                <a:latin typeface="Arial"/>
                <a:ea typeface="DejaVu Sans"/>
              </a:rPr>
              <a:t>Rendre à la terre (ou composter, rot) </a:t>
            </a:r>
            <a:endParaRPr b="0" lang="fr-FR" sz="2000" spc="-1" strike="noStrike">
              <a:solidFill>
                <a:srgbClr val="000000"/>
              </a:solidFill>
              <a:latin typeface="Arial"/>
            </a:endParaRPr>
          </a:p>
          <a:p>
            <a:pPr defTabSz="914400">
              <a:lnSpc>
                <a:spcPct val="120000"/>
              </a:lnSpc>
            </a:pPr>
            <a:r>
              <a:rPr b="0" lang="en-US" sz="2000" spc="-1" strike="noStrike">
                <a:solidFill>
                  <a:srgbClr val="000000"/>
                </a:solidFill>
                <a:latin typeface="Arial"/>
                <a:ea typeface="DejaVu Sans"/>
              </a:rPr>
              <a:t>Valorisation énergétique (recover)</a:t>
            </a:r>
            <a:endParaRPr b="0" lang="fr-FR" sz="2000" spc="-1" strike="noStrike">
              <a:solidFill>
                <a:srgbClr val="000000"/>
              </a:solidFill>
              <a:latin typeface="Arial"/>
            </a:endParaRPr>
          </a:p>
        </p:txBody>
      </p:sp>
      <p:sp>
        <p:nvSpPr>
          <p:cNvPr id="1683" name="ZoneTexte 55"/>
          <p:cNvSpPr/>
          <p:nvPr/>
        </p:nvSpPr>
        <p:spPr>
          <a:xfrm>
            <a:off x="2622960" y="785880"/>
            <a:ext cx="596160" cy="363960"/>
          </a:xfrm>
          <a:prstGeom prst="rect">
            <a:avLst/>
          </a:prstGeom>
          <a:noFill/>
          <a:ln w="0">
            <a:noFill/>
          </a:ln>
        </p:spPr>
        <p:style>
          <a:lnRef idx="0"/>
          <a:fillRef idx="0"/>
          <a:effectRef idx="0"/>
          <a:fontRef idx="minor"/>
        </p:style>
        <p:txBody>
          <a:bodyPr numCol="1" spcCol="0" horzOverflow="overflow" lIns="90000" rIns="90000" tIns="45000" bIns="45000" anchor="t">
            <a:spAutoFit/>
          </a:bodyPr>
          <a:p>
            <a:pPr algn="ctr" defTabSz="914400">
              <a:lnSpc>
                <a:spcPct val="100000"/>
              </a:lnSpc>
            </a:pPr>
            <a:r>
              <a:rPr b="0" lang="en-US" sz="1800" spc="-1" strike="noStrike">
                <a:solidFill>
                  <a:srgbClr val="000000"/>
                </a:solidFill>
                <a:latin typeface="Arial"/>
                <a:ea typeface="DejaVu Sans"/>
              </a:rPr>
              <a:t>9R</a:t>
            </a:r>
            <a:endParaRPr b="0" lang="fr-FR" sz="1800" spc="-1" strike="noStrike">
              <a:solidFill>
                <a:srgbClr val="000000"/>
              </a:solidFill>
              <a:latin typeface="Arial"/>
            </a:endParaRPr>
          </a:p>
        </p:txBody>
      </p:sp>
      <p:sp>
        <p:nvSpPr>
          <p:cNvPr id="1684" name="ZoneTexte 57"/>
          <p:cNvSpPr/>
          <p:nvPr/>
        </p:nvSpPr>
        <p:spPr>
          <a:xfrm>
            <a:off x="3255480" y="785880"/>
            <a:ext cx="596160" cy="363960"/>
          </a:xfrm>
          <a:prstGeom prst="rect">
            <a:avLst/>
          </a:prstGeom>
          <a:noFill/>
          <a:ln w="0">
            <a:noFill/>
          </a:ln>
        </p:spPr>
        <p:style>
          <a:lnRef idx="0"/>
          <a:fillRef idx="0"/>
          <a:effectRef idx="0"/>
          <a:fontRef idx="minor"/>
        </p:style>
        <p:txBody>
          <a:bodyPr numCol="1" spcCol="0" horzOverflow="overflow" lIns="90000" rIns="90000" tIns="45000" bIns="45000" anchor="t">
            <a:spAutoFit/>
          </a:bodyPr>
          <a:p>
            <a:pPr algn="ctr" defTabSz="914400">
              <a:lnSpc>
                <a:spcPct val="100000"/>
              </a:lnSpc>
            </a:pPr>
            <a:r>
              <a:rPr b="0" lang="en-US" sz="1800" spc="-1" strike="noStrike">
                <a:solidFill>
                  <a:srgbClr val="000000"/>
                </a:solidFill>
                <a:latin typeface="Arial"/>
                <a:ea typeface="DejaVu Sans"/>
              </a:rPr>
              <a:t>5R</a:t>
            </a:r>
            <a:endParaRPr b="0" lang="fr-FR" sz="1800" spc="-1" strike="noStrike">
              <a:solidFill>
                <a:srgbClr val="000000"/>
              </a:solidFill>
              <a:latin typeface="Arial"/>
            </a:endParaRPr>
          </a:p>
        </p:txBody>
      </p:sp>
      <p:sp>
        <p:nvSpPr>
          <p:cNvPr id="1685" name="ZoneTexte 58"/>
          <p:cNvSpPr/>
          <p:nvPr/>
        </p:nvSpPr>
        <p:spPr>
          <a:xfrm>
            <a:off x="3887640" y="785880"/>
            <a:ext cx="596160" cy="363960"/>
          </a:xfrm>
          <a:prstGeom prst="rect">
            <a:avLst/>
          </a:prstGeom>
          <a:noFill/>
          <a:ln w="0">
            <a:noFill/>
          </a:ln>
        </p:spPr>
        <p:style>
          <a:lnRef idx="0"/>
          <a:fillRef idx="0"/>
          <a:effectRef idx="0"/>
          <a:fontRef idx="minor"/>
        </p:style>
        <p:txBody>
          <a:bodyPr numCol="1" spcCol="0" horzOverflow="overflow" lIns="90000" rIns="90000" tIns="45000" bIns="45000" anchor="t">
            <a:spAutoFit/>
          </a:bodyPr>
          <a:p>
            <a:pPr algn="ctr" defTabSz="914400">
              <a:lnSpc>
                <a:spcPct val="100000"/>
              </a:lnSpc>
            </a:pPr>
            <a:r>
              <a:rPr b="0" lang="en-US" sz="1800" spc="-1" strike="noStrike">
                <a:solidFill>
                  <a:srgbClr val="000000"/>
                </a:solidFill>
                <a:latin typeface="Arial"/>
                <a:ea typeface="DejaVu Sans"/>
              </a:rPr>
              <a:t>3R</a:t>
            </a:r>
            <a:endParaRPr b="0" lang="fr-FR" sz="1800" spc="-1" strike="noStrike">
              <a:solidFill>
                <a:srgbClr val="000000"/>
              </a:solidFill>
              <a:latin typeface="Arial"/>
            </a:endParaRPr>
          </a:p>
        </p:txBody>
      </p:sp>
      <p:sp>
        <p:nvSpPr>
          <p:cNvPr id="1686" name="ZoneTexte 59"/>
          <p:cNvSpPr/>
          <p:nvPr/>
        </p:nvSpPr>
        <p:spPr>
          <a:xfrm>
            <a:off x="4396320" y="785880"/>
            <a:ext cx="843120" cy="363960"/>
          </a:xfrm>
          <a:prstGeom prst="rect">
            <a:avLst/>
          </a:prstGeom>
          <a:noFill/>
          <a:ln w="0">
            <a:noFill/>
          </a:ln>
        </p:spPr>
        <p:style>
          <a:lnRef idx="0"/>
          <a:fillRef idx="0"/>
          <a:effectRef idx="0"/>
          <a:fontRef idx="minor"/>
        </p:style>
        <p:txBody>
          <a:bodyPr numCol="1" spcCol="0" horzOverflow="overflow" lIns="90000" rIns="90000" tIns="45000" bIns="45000" anchor="t">
            <a:spAutoFit/>
          </a:bodyPr>
          <a:p>
            <a:pPr algn="ctr" defTabSz="914400">
              <a:lnSpc>
                <a:spcPct val="100000"/>
              </a:lnSpc>
            </a:pPr>
            <a:r>
              <a:rPr b="0" lang="en-US" sz="1800" spc="-1" strike="noStrike">
                <a:solidFill>
                  <a:srgbClr val="000000"/>
                </a:solidFill>
                <a:latin typeface="Arial"/>
                <a:ea typeface="DejaVu Sans"/>
              </a:rPr>
              <a:t>DEEE</a:t>
            </a:r>
            <a:endParaRPr b="0" lang="fr-FR" sz="1800" spc="-1" strike="noStrike">
              <a:solidFill>
                <a:srgbClr val="000000"/>
              </a:solidFill>
              <a:latin typeface="Arial"/>
            </a:endParaRPr>
          </a:p>
        </p:txBody>
      </p:sp>
      <p:sp>
        <p:nvSpPr>
          <p:cNvPr id="1687" name="Étoile : 5 branches 63"/>
          <p:cNvSpPr/>
          <p:nvPr/>
        </p:nvSpPr>
        <p:spPr>
          <a:xfrm>
            <a:off x="4668120" y="225648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88" name="Étoile : 5 branches 64"/>
          <p:cNvSpPr/>
          <p:nvPr/>
        </p:nvSpPr>
        <p:spPr>
          <a:xfrm>
            <a:off x="4668120" y="261828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89" name="Étoile : 5 branches 65"/>
          <p:cNvSpPr/>
          <p:nvPr/>
        </p:nvSpPr>
        <p:spPr>
          <a:xfrm>
            <a:off x="4668120" y="297972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0" name="Étoile : 5 branches 68"/>
          <p:cNvSpPr/>
          <p:nvPr/>
        </p:nvSpPr>
        <p:spPr>
          <a:xfrm>
            <a:off x="4668120" y="406440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1" name="Étoile : 5 branches 70"/>
          <p:cNvSpPr/>
          <p:nvPr/>
        </p:nvSpPr>
        <p:spPr>
          <a:xfrm>
            <a:off x="4668120" y="478764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2" name="Étoile : 5 branches 87"/>
          <p:cNvSpPr/>
          <p:nvPr/>
        </p:nvSpPr>
        <p:spPr>
          <a:xfrm>
            <a:off x="4036680" y="189504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3" name="Étoile : 5 branches 88"/>
          <p:cNvSpPr/>
          <p:nvPr/>
        </p:nvSpPr>
        <p:spPr>
          <a:xfrm>
            <a:off x="4036680" y="225648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4" name="Étoile : 5 branches 93"/>
          <p:cNvSpPr/>
          <p:nvPr/>
        </p:nvSpPr>
        <p:spPr>
          <a:xfrm>
            <a:off x="4036680" y="406440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5" name="Étoile : 5 branches 97"/>
          <p:cNvSpPr/>
          <p:nvPr/>
        </p:nvSpPr>
        <p:spPr>
          <a:xfrm>
            <a:off x="3405600" y="117180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6" name="Étoile : 5 branches 99"/>
          <p:cNvSpPr/>
          <p:nvPr/>
        </p:nvSpPr>
        <p:spPr>
          <a:xfrm>
            <a:off x="3405600" y="189504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7" name="Étoile : 5 branches 100"/>
          <p:cNvSpPr/>
          <p:nvPr/>
        </p:nvSpPr>
        <p:spPr>
          <a:xfrm>
            <a:off x="3405600" y="225648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8" name="Étoile : 5 branches 105"/>
          <p:cNvSpPr/>
          <p:nvPr/>
        </p:nvSpPr>
        <p:spPr>
          <a:xfrm>
            <a:off x="3405600" y="406440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699" name="Étoile : 5 branches 106"/>
          <p:cNvSpPr/>
          <p:nvPr/>
        </p:nvSpPr>
        <p:spPr>
          <a:xfrm>
            <a:off x="3405600" y="4426200"/>
            <a:ext cx="302400" cy="273960"/>
          </a:xfrm>
          <a:prstGeom prst="star5">
            <a:avLst>
              <a:gd name="adj" fmla="val 19098"/>
              <a:gd name="hf" fmla="val 105146"/>
              <a:gd name="vf" fmla="val 110557"/>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700" name="Étoile : 5 branches 109"/>
          <p:cNvSpPr/>
          <p:nvPr/>
        </p:nvSpPr>
        <p:spPr>
          <a:xfrm>
            <a:off x="2774160" y="117180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701" name="Étoile : 5 branches 110"/>
          <p:cNvSpPr/>
          <p:nvPr/>
        </p:nvSpPr>
        <p:spPr>
          <a:xfrm>
            <a:off x="2774160" y="153324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702" name="Étoile : 5 branches 111"/>
          <p:cNvSpPr/>
          <p:nvPr/>
        </p:nvSpPr>
        <p:spPr>
          <a:xfrm>
            <a:off x="2774160" y="189504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703" name="Étoile : 5 branches 112"/>
          <p:cNvSpPr/>
          <p:nvPr/>
        </p:nvSpPr>
        <p:spPr>
          <a:xfrm>
            <a:off x="2774160" y="225648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704" name="Étoile : 5 branches 113"/>
          <p:cNvSpPr/>
          <p:nvPr/>
        </p:nvSpPr>
        <p:spPr>
          <a:xfrm>
            <a:off x="2774160" y="261828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705" name="Étoile : 5 branches 115"/>
          <p:cNvSpPr/>
          <p:nvPr/>
        </p:nvSpPr>
        <p:spPr>
          <a:xfrm>
            <a:off x="2774160" y="334116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706" name="Étoile : 5 branches 116"/>
          <p:cNvSpPr/>
          <p:nvPr/>
        </p:nvSpPr>
        <p:spPr>
          <a:xfrm>
            <a:off x="2774160" y="370296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707" name="Étoile : 5 branches 117"/>
          <p:cNvSpPr/>
          <p:nvPr/>
        </p:nvSpPr>
        <p:spPr>
          <a:xfrm>
            <a:off x="2774160" y="406440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708" name="Étoile : 5 branches 118"/>
          <p:cNvSpPr/>
          <p:nvPr/>
        </p:nvSpPr>
        <p:spPr>
          <a:xfrm>
            <a:off x="2774160" y="4426200"/>
            <a:ext cx="302400" cy="273960"/>
          </a:xfrm>
          <a:prstGeom prst="star5">
            <a:avLst>
              <a:gd name="adj" fmla="val 19098"/>
              <a:gd name="hf" fmla="val 105146"/>
              <a:gd name="vf" fmla="val 110557"/>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cxnSp>
        <p:nvCxnSpPr>
          <p:cNvPr id="1709" name="Connecteur : en arc 120"/>
          <p:cNvCxnSpPr/>
          <p:nvPr/>
        </p:nvCxnSpPr>
        <p:spPr>
          <a:xfrm rot="5400000">
            <a:off x="4677840" y="2915640"/>
            <a:ext cx="275040" cy="75600"/>
          </a:xfrm>
          <a:prstGeom prst="curvedConnector3">
            <a:avLst>
              <a:gd name="adj1" fmla="val 25163"/>
            </a:avLst>
          </a:prstGeom>
          <a:ln w="0">
            <a:solidFill>
              <a:srgbClr val="e46c0a"/>
            </a:solidFill>
          </a:ln>
        </p:spPr>
      </p:cxnSp>
      <p:cxnSp>
        <p:nvCxnSpPr>
          <p:cNvPr id="1710" name="Connecteur : en arc 121"/>
          <p:cNvCxnSpPr/>
          <p:nvPr/>
        </p:nvCxnSpPr>
        <p:spPr>
          <a:xfrm flipH="1" rot="16200000">
            <a:off x="4617360" y="2506320"/>
            <a:ext cx="376200" cy="139680"/>
          </a:xfrm>
          <a:prstGeom prst="curvedConnector3">
            <a:avLst>
              <a:gd name="adj1" fmla="val 25000"/>
            </a:avLst>
          </a:prstGeom>
          <a:ln w="0">
            <a:solidFill>
              <a:srgbClr val="e46c0a"/>
            </a:solidFill>
          </a:ln>
        </p:spPr>
      </p:cxnSp>
      <p:sp>
        <p:nvSpPr>
          <p:cNvPr id="1711" name="ZoneTexte 126"/>
          <p:cNvSpPr/>
          <p:nvPr/>
        </p:nvSpPr>
        <p:spPr>
          <a:xfrm>
            <a:off x="2994120" y="5370480"/>
            <a:ext cx="5563080" cy="242280"/>
          </a:xfrm>
          <a:prstGeom prst="rect">
            <a:avLst/>
          </a:prstGeom>
          <a:noFill/>
          <a:ln w="0">
            <a:noFill/>
          </a:ln>
        </p:spPr>
        <p:style>
          <a:lnRef idx="0"/>
          <a:fillRef idx="0"/>
          <a:effectRef idx="0"/>
          <a:fontRef idx="minor"/>
        </p:style>
        <p:txBody>
          <a:bodyPr numCol="1" spcCol="0" horzOverflow="overflow" lIns="90000" rIns="90000" tIns="45000" bIns="45000" anchor="t">
            <a:spAutoFit/>
          </a:bodyPr>
          <a:p>
            <a:pPr defTabSz="914400">
              <a:lnSpc>
                <a:spcPct val="100000"/>
              </a:lnSpc>
            </a:pPr>
            <a:r>
              <a:rPr b="0" lang="en-US" sz="1000" spc="-1" strike="noStrike">
                <a:solidFill>
                  <a:srgbClr val="000000"/>
                </a:solidFill>
                <a:latin typeface="Arial"/>
                <a:ea typeface="DejaVu Sans"/>
              </a:rPr>
              <a:t>[https://www.researchgate.net/figure/10Rs-from-the-original-9Rs-framework_fig3_339001423]</a:t>
            </a:r>
            <a:endParaRPr b="0" lang="fr-FR" sz="1000" spc="-1" strike="noStrike">
              <a:solidFill>
                <a:srgbClr val="000000"/>
              </a:solidFill>
              <a:latin typeface="Arial"/>
            </a:endParaRPr>
          </a:p>
        </p:txBody>
      </p:sp>
      <p:sp>
        <p:nvSpPr>
          <p:cNvPr id="1712"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Les stratégies circu-laires appliquées aux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p:txBody>
      </p:sp>
      <p:sp>
        <p:nvSpPr>
          <p:cNvPr id="1713" name="Espace réservé du pied de page 5"/>
          <p:cNvSpPr/>
          <p:nvPr/>
        </p:nvSpPr>
        <p:spPr>
          <a:xfrm>
            <a:off x="154080" y="4641120"/>
            <a:ext cx="1970280" cy="351720"/>
          </a:xfrm>
          <a:noFill/>
          <a:ln w="0">
            <a:noFill/>
          </a:ln>
        </p:spPr>
        <p:style>
          <a:lnRef idx="0"/>
          <a:fillRef idx="0"/>
          <a:effectRef idx="0"/>
          <a:fontRef idx="minor"/>
        </p:style>
        <p:txBody>
          <a:bodyPr lIns="90000" rIns="90000" tIns="45000" bIns="45000" anchor="t">
            <a:noAutofit/>
          </a:bodyPr>
          <a:p>
            <a:pPr algn="ctr" defTabSz="914400">
              <a:lnSpc>
                <a:spcPct val="100000"/>
              </a:lnSpc>
            </a:pPr>
            <a:r>
              <a:rPr b="0" lang="fr-FR" sz="1400" spc="-1" strike="noStrike">
                <a:solidFill>
                  <a:schemeClr val="dk1"/>
                </a:solidFill>
                <a:latin typeface="Arial"/>
                <a:ea typeface="DejaVu Sans"/>
              </a:rPr>
              <a:t>BAUER - PERRY</a:t>
            </a:r>
            <a:endParaRPr b="0" lang="fr-FR" sz="1400" spc="-1" strike="noStrike">
              <a:solidFill>
                <a:srgbClr val="000000"/>
              </a:solidFill>
              <a:latin typeface="Arial"/>
            </a:endParaRPr>
          </a:p>
        </p:txBody>
      </p:sp>
      <p:pic>
        <p:nvPicPr>
          <p:cNvPr id="1714" name="Image 38" descr=""/>
          <p:cNvPicPr/>
          <p:nvPr/>
        </p:nvPicPr>
        <p:blipFill>
          <a:blip r:embed="rId1"/>
          <a:stretch/>
        </p:blipFill>
        <p:spPr>
          <a:xfrm>
            <a:off x="7495200" y="2536560"/>
            <a:ext cx="898200" cy="505800"/>
          </a:xfrm>
          <a:prstGeom prst="rect">
            <a:avLst/>
          </a:prstGeom>
          <a:ln w="0">
            <a:noFill/>
          </a:ln>
        </p:spPr>
      </p:pic>
      <p:grpSp>
        <p:nvGrpSpPr>
          <p:cNvPr id="1715" name="Groupe 5"/>
          <p:cNvGrpSpPr/>
          <p:nvPr/>
        </p:nvGrpSpPr>
        <p:grpSpPr>
          <a:xfrm>
            <a:off x="9593280" y="3287880"/>
            <a:ext cx="452880" cy="729360"/>
            <a:chOff x="9593280" y="3287880"/>
            <a:chExt cx="452880" cy="729360"/>
          </a:xfrm>
        </p:grpSpPr>
        <p:sp>
          <p:nvSpPr>
            <p:cNvPr id="1716" name="Forme libre 42"/>
            <p:cNvSpPr/>
            <p:nvPr/>
          </p:nvSpPr>
          <p:spPr>
            <a:xfrm>
              <a:off x="9761400" y="3543840"/>
              <a:ext cx="118080" cy="473400"/>
            </a:xfrm>
            <a:custGeom>
              <a:avLst/>
              <a:gdLst>
                <a:gd name="textAreaLeft" fmla="*/ 0 w 118080"/>
                <a:gd name="textAreaRight" fmla="*/ 118440 w 118080"/>
                <a:gd name="textAreaTop" fmla="*/ 0 h 473400"/>
                <a:gd name="textAreaBottom" fmla="*/ 473760 h 473400"/>
              </a:gdLst>
              <a:ahLst/>
              <a:rect l="textAreaLeft" t="textAreaTop" r="textAreaRight" b="textAreaBottom"/>
              <a:pathLst>
                <a:path w="645147" h="2284422">
                  <a:moveTo>
                    <a:pt x="13553" y="2284422"/>
                  </a:moveTo>
                  <a:cubicBezTo>
                    <a:pt x="-49566" y="1941776"/>
                    <a:pt x="124742" y="447303"/>
                    <a:pt x="188051" y="136344"/>
                  </a:cubicBezTo>
                  <a:cubicBezTo>
                    <a:pt x="224690" y="-58410"/>
                    <a:pt x="416016" y="-34471"/>
                    <a:pt x="450560" y="144345"/>
                  </a:cubicBezTo>
                  <a:cubicBezTo>
                    <a:pt x="500344" y="490801"/>
                    <a:pt x="673826" y="1933521"/>
                    <a:pt x="641060" y="2281755"/>
                  </a:cubicBezTo>
                  <a:lnTo>
                    <a:pt x="13553" y="2284422"/>
                  </a:lnTo>
                  <a:close/>
                </a:path>
              </a:pathLst>
            </a:custGeom>
            <a:gradFill rotWithShape="0">
              <a:gsLst>
                <a:gs pos="52000">
                  <a:srgbClr val="f7fafd"/>
                </a:gs>
                <a:gs pos="100000">
                  <a:srgbClr val="00b0f0"/>
                </a:gs>
              </a:gsLst>
              <a:lin ang="5400000"/>
            </a:gradFill>
            <a:ln w="12600">
              <a:solidFill>
                <a:srgbClr val="00b0f0"/>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grpSp>
          <p:nvGrpSpPr>
            <p:cNvPr id="1717" name="Groupe 280"/>
            <p:cNvGrpSpPr/>
            <p:nvPr/>
          </p:nvGrpSpPr>
          <p:grpSpPr>
            <a:xfrm>
              <a:off x="9593280" y="3287880"/>
              <a:ext cx="452880" cy="433800"/>
              <a:chOff x="9593280" y="3287880"/>
              <a:chExt cx="452880" cy="433800"/>
            </a:xfrm>
          </p:grpSpPr>
          <p:sp>
            <p:nvSpPr>
              <p:cNvPr id="1718" name="Forme libre 45"/>
              <p:cNvSpPr/>
              <p:nvPr/>
            </p:nvSpPr>
            <p:spPr>
              <a:xfrm>
                <a:off x="9800640" y="3287880"/>
                <a:ext cx="33840" cy="270720"/>
              </a:xfrm>
              <a:custGeom>
                <a:avLst/>
                <a:gdLst>
                  <a:gd name="textAreaLeft" fmla="*/ 0 w 33840"/>
                  <a:gd name="textAreaRight" fmla="*/ 34200 w 33840"/>
                  <a:gd name="textAreaTop" fmla="*/ 0 h 270720"/>
                  <a:gd name="textAreaBottom" fmla="*/ 271080 h 270720"/>
                </a:gdLst>
                <a:ahLst/>
                <a:rect l="textAreaLeft" t="textAreaTop" r="textAreaRight" b="textAreaBottom"/>
                <a:pathLst>
                  <a:path w="187675" h="1307116">
                    <a:moveTo>
                      <a:pt x="97991" y="1274187"/>
                    </a:moveTo>
                    <a:cubicBezTo>
                      <a:pt x="1209" y="1321219"/>
                      <a:pt x="10255" y="1346895"/>
                      <a:pt x="1471" y="1142742"/>
                    </a:cubicBezTo>
                    <a:cubicBezTo>
                      <a:pt x="-7313" y="938590"/>
                      <a:pt x="25294" y="231274"/>
                      <a:pt x="45286" y="49272"/>
                    </a:cubicBezTo>
                    <a:cubicBezTo>
                      <a:pt x="51424" y="-6608"/>
                      <a:pt x="125407" y="-27010"/>
                      <a:pt x="141171" y="53082"/>
                    </a:cubicBezTo>
                    <a:cubicBezTo>
                      <a:pt x="182651" y="263830"/>
                      <a:pt x="185833" y="949067"/>
                      <a:pt x="187526" y="1149727"/>
                    </a:cubicBezTo>
                    <a:cubicBezTo>
                      <a:pt x="189219" y="1350387"/>
                      <a:pt x="177578" y="1305514"/>
                      <a:pt x="97991" y="1274187"/>
                    </a:cubicBezTo>
                    <a:close/>
                  </a:path>
                </a:pathLst>
              </a:custGeom>
              <a:solidFill>
                <a:srgbClr val="ffffff"/>
              </a:solidFill>
              <a:ln w="12600">
                <a:solidFill>
                  <a:srgbClr val="00b0f0"/>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719" name="Forme libre 46"/>
              <p:cNvSpPr/>
              <p:nvPr/>
            </p:nvSpPr>
            <p:spPr>
              <a:xfrm rot="7198800">
                <a:off x="9913680" y="3523320"/>
                <a:ext cx="38160" cy="239400"/>
              </a:xfrm>
              <a:custGeom>
                <a:avLst/>
                <a:gdLst>
                  <a:gd name="textAreaLeft" fmla="*/ 0 w 38160"/>
                  <a:gd name="textAreaRight" fmla="*/ 38520 w 38160"/>
                  <a:gd name="textAreaTop" fmla="*/ 0 h 239400"/>
                  <a:gd name="textAreaBottom" fmla="*/ 239760 h 239400"/>
                </a:gdLst>
                <a:ahLst/>
                <a:rect l="textAreaLeft" t="textAreaTop" r="textAreaRight" b="textAreaBottom"/>
                <a:pathLst>
                  <a:path w="187675" h="1307116">
                    <a:moveTo>
                      <a:pt x="97991" y="1274187"/>
                    </a:moveTo>
                    <a:cubicBezTo>
                      <a:pt x="1209" y="1321219"/>
                      <a:pt x="10255" y="1346895"/>
                      <a:pt x="1471" y="1142742"/>
                    </a:cubicBezTo>
                    <a:cubicBezTo>
                      <a:pt x="-7313" y="938590"/>
                      <a:pt x="25294" y="231274"/>
                      <a:pt x="45286" y="49272"/>
                    </a:cubicBezTo>
                    <a:cubicBezTo>
                      <a:pt x="51424" y="-6608"/>
                      <a:pt x="125407" y="-27010"/>
                      <a:pt x="141171" y="53082"/>
                    </a:cubicBezTo>
                    <a:cubicBezTo>
                      <a:pt x="182651" y="263830"/>
                      <a:pt x="185833" y="949067"/>
                      <a:pt x="187526" y="1149727"/>
                    </a:cubicBezTo>
                    <a:cubicBezTo>
                      <a:pt x="189219" y="1350387"/>
                      <a:pt x="177578" y="1305514"/>
                      <a:pt x="97991" y="1274187"/>
                    </a:cubicBezTo>
                    <a:close/>
                  </a:path>
                </a:pathLst>
              </a:custGeom>
              <a:solidFill>
                <a:srgbClr val="ffffff"/>
              </a:solidFill>
              <a:ln w="12600">
                <a:solidFill>
                  <a:srgbClr val="00b0f0"/>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720" name="Forme libre 47"/>
              <p:cNvSpPr/>
              <p:nvPr/>
            </p:nvSpPr>
            <p:spPr>
              <a:xfrm rot="14408400">
                <a:off x="9687240" y="3525480"/>
                <a:ext cx="38520" cy="239400"/>
              </a:xfrm>
              <a:custGeom>
                <a:avLst/>
                <a:gdLst>
                  <a:gd name="textAreaLeft" fmla="*/ 0 w 38520"/>
                  <a:gd name="textAreaRight" fmla="*/ 38880 w 38520"/>
                  <a:gd name="textAreaTop" fmla="*/ 0 h 239400"/>
                  <a:gd name="textAreaBottom" fmla="*/ 239760 h 239400"/>
                </a:gdLst>
                <a:ahLst/>
                <a:rect l="textAreaLeft" t="textAreaTop" r="textAreaRight" b="textAreaBottom"/>
                <a:pathLst>
                  <a:path w="187675" h="1307116">
                    <a:moveTo>
                      <a:pt x="97991" y="1274187"/>
                    </a:moveTo>
                    <a:cubicBezTo>
                      <a:pt x="1209" y="1321219"/>
                      <a:pt x="10255" y="1346895"/>
                      <a:pt x="1471" y="1142742"/>
                    </a:cubicBezTo>
                    <a:cubicBezTo>
                      <a:pt x="-7313" y="938590"/>
                      <a:pt x="25294" y="231274"/>
                      <a:pt x="45286" y="49272"/>
                    </a:cubicBezTo>
                    <a:cubicBezTo>
                      <a:pt x="51424" y="-6608"/>
                      <a:pt x="125407" y="-27010"/>
                      <a:pt x="141171" y="53082"/>
                    </a:cubicBezTo>
                    <a:cubicBezTo>
                      <a:pt x="182651" y="263830"/>
                      <a:pt x="185833" y="949067"/>
                      <a:pt x="187526" y="1149727"/>
                    </a:cubicBezTo>
                    <a:cubicBezTo>
                      <a:pt x="189219" y="1350387"/>
                      <a:pt x="177578" y="1305514"/>
                      <a:pt x="97991" y="1274187"/>
                    </a:cubicBezTo>
                    <a:close/>
                  </a:path>
                </a:pathLst>
              </a:custGeom>
              <a:solidFill>
                <a:srgbClr val="ffffff"/>
              </a:solidFill>
              <a:ln w="12600">
                <a:solidFill>
                  <a:srgbClr val="00b0f0"/>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721" name="Ellipse 284"/>
              <p:cNvSpPr/>
              <p:nvPr/>
            </p:nvSpPr>
            <p:spPr>
              <a:xfrm>
                <a:off x="9802440" y="3550320"/>
                <a:ext cx="32400" cy="36720"/>
              </a:xfrm>
              <a:prstGeom prst="ellipse">
                <a:avLst/>
              </a:prstGeom>
              <a:solidFill>
                <a:schemeClr val="lt1"/>
              </a:solidFill>
              <a:ln w="12600">
                <a:solidFill>
                  <a:srgbClr val="00b0f0"/>
                </a:solidFill>
                <a:miter/>
              </a:ln>
            </p:spPr>
            <p:style>
              <a:lnRef idx="0"/>
              <a:fillRef idx="0"/>
              <a:effectRef idx="0"/>
              <a:fontRef idx="minor"/>
            </p:style>
            <p:txBody>
              <a:bodyPr lIns="90000" rIns="90000" tIns="12960" bIns="12960" anchor="ctr">
                <a:noAutofit/>
              </a:bodyPr>
              <a:p>
                <a:pPr defTabSz="914400">
                  <a:lnSpc>
                    <a:spcPct val="100000"/>
                  </a:lnSpc>
                </a:pPr>
                <a:endParaRPr b="0" lang="fr-FR" sz="1600" spc="-1" strike="noStrike">
                  <a:solidFill>
                    <a:schemeClr val="lt1"/>
                  </a:solidFill>
                  <a:latin typeface="Calibri"/>
                  <a:ea typeface="DejaVu Sans"/>
                </a:endParaRPr>
              </a:p>
            </p:txBody>
          </p:sp>
        </p:grpSp>
      </p:grpSp>
      <p:grpSp>
        <p:nvGrpSpPr>
          <p:cNvPr id="1722" name="Groupe 3"/>
          <p:cNvGrpSpPr/>
          <p:nvPr/>
        </p:nvGrpSpPr>
        <p:grpSpPr>
          <a:xfrm>
            <a:off x="8935560" y="3729240"/>
            <a:ext cx="644040" cy="289440"/>
            <a:chOff x="8935560" y="3729240"/>
            <a:chExt cx="644040" cy="289440"/>
          </a:xfrm>
        </p:grpSpPr>
        <p:grpSp>
          <p:nvGrpSpPr>
            <p:cNvPr id="1723" name="Groupe 264"/>
            <p:cNvGrpSpPr/>
            <p:nvPr/>
          </p:nvGrpSpPr>
          <p:grpSpPr>
            <a:xfrm>
              <a:off x="8935560" y="3729240"/>
              <a:ext cx="644040" cy="289440"/>
              <a:chOff x="8935560" y="3729240"/>
              <a:chExt cx="644040" cy="289440"/>
            </a:xfrm>
          </p:grpSpPr>
          <p:sp>
            <p:nvSpPr>
              <p:cNvPr id="1724" name="Ellipse 271"/>
              <p:cNvSpPr/>
              <p:nvPr/>
            </p:nvSpPr>
            <p:spPr>
              <a:xfrm flipH="1">
                <a:off x="9020880" y="3910680"/>
                <a:ext cx="100440" cy="106920"/>
              </a:xfrm>
              <a:prstGeom prst="ellipse">
                <a:avLst/>
              </a:prstGeom>
              <a:solidFill>
                <a:srgbClr val="ffffff"/>
              </a:solidFill>
              <a:ln w="28440">
                <a:solidFill>
                  <a:srgbClr val="00b0f0"/>
                </a:solidFill>
                <a:miter/>
              </a:ln>
            </p:spPr>
            <p:style>
              <a:lnRef idx="0"/>
              <a:fillRef idx="0"/>
              <a:effectRef idx="0"/>
              <a:fontRef idx="minor"/>
            </p:style>
            <p:txBody>
              <a:bodyPr lIns="90000" rIns="90000" tIns="37800" bIns="37800" anchor="ctr">
                <a:noAutofit/>
              </a:bodyPr>
              <a:p>
                <a:pPr defTabSz="914400">
                  <a:lnSpc>
                    <a:spcPct val="100000"/>
                  </a:lnSpc>
                </a:pPr>
                <a:endParaRPr b="0" lang="fr-FR" sz="1600" spc="-1" strike="noStrike">
                  <a:solidFill>
                    <a:srgbClr val="000000"/>
                  </a:solidFill>
                  <a:latin typeface="Arial"/>
                  <a:ea typeface="DejaVu Sans"/>
                </a:endParaRPr>
              </a:p>
            </p:txBody>
          </p:sp>
          <p:sp>
            <p:nvSpPr>
              <p:cNvPr id="1725" name="Ellipse 272"/>
              <p:cNvSpPr/>
              <p:nvPr/>
            </p:nvSpPr>
            <p:spPr>
              <a:xfrm flipH="1">
                <a:off x="9063000" y="3954960"/>
                <a:ext cx="16200" cy="17280"/>
              </a:xfrm>
              <a:prstGeom prst="ellipse">
                <a:avLst/>
              </a:prstGeom>
              <a:solidFill>
                <a:srgbClr val="d87ec5">
                  <a:alpha val="70000"/>
                </a:srgbClr>
              </a:solidFill>
              <a:ln w="28440">
                <a:solidFill>
                  <a:srgbClr val="00b0f0"/>
                </a:solidFill>
                <a:miter/>
              </a:ln>
            </p:spPr>
            <p:style>
              <a:lnRef idx="0"/>
              <a:fillRef idx="0"/>
              <a:effectRef idx="0"/>
              <a:fontRef idx="minor"/>
            </p:style>
            <p:txBody>
              <a:bodyPr lIns="90000" rIns="90000" tIns="-14040" bIns="-14040" anchor="ctr">
                <a:noAutofit/>
              </a:bodyPr>
              <a:p>
                <a:pPr defTabSz="914400">
                  <a:lnSpc>
                    <a:spcPct val="100000"/>
                  </a:lnSpc>
                </a:pPr>
                <a:endParaRPr b="0" lang="fr-FR" sz="1600" spc="-1" strike="noStrike">
                  <a:solidFill>
                    <a:srgbClr val="000000"/>
                  </a:solidFill>
                  <a:latin typeface="Arial"/>
                  <a:ea typeface="DejaVu Sans"/>
                </a:endParaRPr>
              </a:p>
            </p:txBody>
          </p:sp>
          <p:sp>
            <p:nvSpPr>
              <p:cNvPr id="1726" name="Connecteur droit 273"/>
              <p:cNvSpPr/>
              <p:nvPr/>
            </p:nvSpPr>
            <p:spPr>
              <a:xfrm flipH="1" flipV="1">
                <a:off x="9382320" y="3956400"/>
                <a:ext cx="168840" cy="8640"/>
              </a:xfrm>
              <a:prstGeom prst="line">
                <a:avLst/>
              </a:prstGeom>
              <a:ln w="28440">
                <a:solidFill>
                  <a:srgbClr val="00b0f0"/>
                </a:solidFill>
                <a:miter/>
              </a:ln>
            </p:spPr>
            <p:style>
              <a:lnRef idx="0"/>
              <a:fillRef idx="0"/>
              <a:effectRef idx="0"/>
              <a:fontRef idx="minor"/>
            </p:style>
            <p:txBody>
              <a:bodyPr lIns="90000" rIns="90000" tIns="-23040" bIns="-23040" anchor="t" anchorCtr="1">
                <a:noAutofit/>
              </a:bodyPr>
              <a:p>
                <a:endParaRPr b="0" lang="fr-FR" sz="1600" spc="-1" strike="noStrike">
                  <a:solidFill>
                    <a:srgbClr val="000000"/>
                  </a:solidFill>
                  <a:latin typeface="Arial"/>
                  <a:ea typeface="DejaVu Sans"/>
                </a:endParaRPr>
              </a:p>
            </p:txBody>
          </p:sp>
          <p:grpSp>
            <p:nvGrpSpPr>
              <p:cNvPr id="1727" name="Groupe 274"/>
              <p:cNvGrpSpPr/>
              <p:nvPr/>
            </p:nvGrpSpPr>
            <p:grpSpPr>
              <a:xfrm>
                <a:off x="9421920" y="3911760"/>
                <a:ext cx="100440" cy="106920"/>
                <a:chOff x="9421920" y="3911760"/>
                <a:chExt cx="100440" cy="106920"/>
              </a:xfrm>
            </p:grpSpPr>
            <p:sp>
              <p:nvSpPr>
                <p:cNvPr id="1728" name="Ellipse 277"/>
                <p:cNvSpPr/>
                <p:nvPr/>
              </p:nvSpPr>
              <p:spPr>
                <a:xfrm flipH="1">
                  <a:off x="9421560" y="3911760"/>
                  <a:ext cx="100440" cy="106920"/>
                </a:xfrm>
                <a:prstGeom prst="ellipse">
                  <a:avLst/>
                </a:prstGeom>
                <a:solidFill>
                  <a:srgbClr val="ffffff"/>
                </a:solidFill>
                <a:ln w="28440">
                  <a:solidFill>
                    <a:srgbClr val="00b0f0"/>
                  </a:solidFill>
                  <a:miter/>
                </a:ln>
              </p:spPr>
              <p:style>
                <a:lnRef idx="0"/>
                <a:fillRef idx="0"/>
                <a:effectRef idx="0"/>
                <a:fontRef idx="minor"/>
              </p:style>
              <p:txBody>
                <a:bodyPr lIns="90000" rIns="90000" tIns="37800" bIns="37800" anchor="ctr">
                  <a:noAutofit/>
                </a:bodyPr>
                <a:p>
                  <a:pPr defTabSz="914400">
                    <a:lnSpc>
                      <a:spcPct val="100000"/>
                    </a:lnSpc>
                  </a:pPr>
                  <a:endParaRPr b="0" lang="fr-FR" sz="1600" spc="-1" strike="noStrike">
                    <a:solidFill>
                      <a:srgbClr val="000000"/>
                    </a:solidFill>
                    <a:latin typeface="Arial"/>
                    <a:ea typeface="DejaVu Sans"/>
                  </a:endParaRPr>
                </a:p>
              </p:txBody>
            </p:sp>
            <p:sp>
              <p:nvSpPr>
                <p:cNvPr id="1729" name="Ellipse 278"/>
                <p:cNvSpPr/>
                <p:nvPr/>
              </p:nvSpPr>
              <p:spPr>
                <a:xfrm flipH="1">
                  <a:off x="9463680" y="3956760"/>
                  <a:ext cx="16200" cy="17280"/>
                </a:xfrm>
                <a:prstGeom prst="ellipse">
                  <a:avLst/>
                </a:prstGeom>
                <a:solidFill>
                  <a:srgbClr val="d87ec5">
                    <a:alpha val="70000"/>
                  </a:srgbClr>
                </a:solidFill>
                <a:ln w="28440">
                  <a:solidFill>
                    <a:srgbClr val="00b0f0"/>
                  </a:solidFill>
                  <a:miter/>
                </a:ln>
              </p:spPr>
              <p:style>
                <a:lnRef idx="0"/>
                <a:fillRef idx="0"/>
                <a:effectRef idx="0"/>
                <a:fontRef idx="minor"/>
              </p:style>
              <p:txBody>
                <a:bodyPr lIns="90000" rIns="90000" tIns="-13680" bIns="-13680" anchor="ctr">
                  <a:noAutofit/>
                </a:bodyPr>
                <a:p>
                  <a:pPr defTabSz="914400">
                    <a:lnSpc>
                      <a:spcPct val="100000"/>
                    </a:lnSpc>
                  </a:pPr>
                  <a:endParaRPr b="0" lang="fr-FR" sz="1600" spc="-1" strike="noStrike">
                    <a:solidFill>
                      <a:srgbClr val="000000"/>
                    </a:solidFill>
                    <a:latin typeface="Arial"/>
                    <a:ea typeface="DejaVu Sans"/>
                  </a:endParaRPr>
                </a:p>
              </p:txBody>
            </p:sp>
          </p:grpSp>
          <p:sp>
            <p:nvSpPr>
              <p:cNvPr id="1730" name="Forme libre 1"/>
              <p:cNvSpPr/>
              <p:nvPr/>
            </p:nvSpPr>
            <p:spPr>
              <a:xfrm flipH="1">
                <a:off x="9376560" y="3929040"/>
                <a:ext cx="35640" cy="65520"/>
              </a:xfrm>
              <a:custGeom>
                <a:avLst/>
                <a:gdLst>
                  <a:gd name="textAreaLeft" fmla="*/ -360 w 35640"/>
                  <a:gd name="textAreaRight" fmla="*/ 35640 w 35640"/>
                  <a:gd name="textAreaTop" fmla="*/ 0 h 65520"/>
                  <a:gd name="textAreaBottom" fmla="*/ 65880 h 65520"/>
                </a:gdLst>
                <a:ahLst/>
                <a:rect l="textAreaLeft" t="textAreaTop" r="textAreaRight" b="textAreaBottom"/>
                <a:pathLst>
                  <a:path w="310896" h="532976">
                    <a:moveTo>
                      <a:pt x="0" y="4922"/>
                    </a:moveTo>
                    <a:cubicBezTo>
                      <a:pt x="16679" y="192459"/>
                      <a:pt x="27432" y="332582"/>
                      <a:pt x="36068" y="435198"/>
                    </a:cubicBezTo>
                    <a:cubicBezTo>
                      <a:pt x="72644" y="547974"/>
                      <a:pt x="266192" y="554578"/>
                      <a:pt x="310896" y="498698"/>
                    </a:cubicBezTo>
                    <a:cubicBezTo>
                      <a:pt x="307340" y="409798"/>
                      <a:pt x="310388" y="337154"/>
                      <a:pt x="291592" y="226918"/>
                    </a:cubicBezTo>
                    <a:cubicBezTo>
                      <a:pt x="275246" y="131052"/>
                      <a:pt x="46821" y="-30215"/>
                      <a:pt x="0" y="4922"/>
                    </a:cubicBezTo>
                    <a:close/>
                  </a:path>
                </a:pathLst>
              </a:custGeom>
              <a:solidFill>
                <a:srgbClr val="ffffff"/>
              </a:solidFill>
              <a:ln w="28440">
                <a:solidFill>
                  <a:srgbClr val="00b0f0"/>
                </a:solidFill>
                <a:miter/>
              </a:ln>
            </p:spPr>
            <p:style>
              <a:lnRef idx="0"/>
              <a:fillRef idx="0"/>
              <a:effectRef idx="0"/>
              <a:fontRef idx="minor"/>
            </p:style>
            <p:txBody>
              <a:bodyPr lIns="90000" rIns="90000" tIns="32760" bIns="32760" anchor="ctr">
                <a:noAutofit/>
              </a:bodyPr>
              <a:p>
                <a:pPr defTabSz="914400">
                  <a:lnSpc>
                    <a:spcPct val="100000"/>
                  </a:lnSpc>
                </a:pPr>
                <a:endParaRPr b="0" lang="fr-FR" sz="1600" spc="-1" strike="noStrike">
                  <a:solidFill>
                    <a:srgbClr val="000000"/>
                  </a:solidFill>
                  <a:latin typeface="Arial"/>
                  <a:ea typeface="DejaVu Sans"/>
                </a:endParaRPr>
              </a:p>
            </p:txBody>
          </p:sp>
          <p:sp>
            <p:nvSpPr>
              <p:cNvPr id="1731" name="Forme libre 2"/>
              <p:cNvSpPr/>
              <p:nvPr/>
            </p:nvSpPr>
            <p:spPr>
              <a:xfrm flipH="1">
                <a:off x="8935200" y="3729240"/>
                <a:ext cx="644040" cy="236160"/>
              </a:xfrm>
              <a:custGeom>
                <a:avLst/>
                <a:gdLst>
                  <a:gd name="textAreaLeft" fmla="*/ 0 w 644040"/>
                  <a:gd name="textAreaRight" fmla="*/ 644760 w 644040"/>
                  <a:gd name="textAreaTop" fmla="*/ 0 h 236160"/>
                  <a:gd name="textAreaBottom" fmla="*/ 236520 h 236160"/>
                </a:gdLst>
                <a:ahLst/>
                <a:rect l="textAreaLeft" t="textAreaTop" r="textAreaRight" b="textAreaBottom"/>
                <a:pathLst>
                  <a:path w="5508556" h="1900353">
                    <a:moveTo>
                      <a:pt x="5387" y="1896679"/>
                    </a:moveTo>
                    <a:cubicBezTo>
                      <a:pt x="3442" y="1843781"/>
                      <a:pt x="-4380" y="1826278"/>
                      <a:pt x="3337" y="1804081"/>
                    </a:cubicBezTo>
                    <a:cubicBezTo>
                      <a:pt x="11054" y="1781884"/>
                      <a:pt x="40770" y="1804667"/>
                      <a:pt x="51686" y="1763497"/>
                    </a:cubicBezTo>
                    <a:cubicBezTo>
                      <a:pt x="62602" y="1722327"/>
                      <a:pt x="54399" y="1599181"/>
                      <a:pt x="68831" y="1557058"/>
                    </a:cubicBezTo>
                    <a:cubicBezTo>
                      <a:pt x="83263" y="1514935"/>
                      <a:pt x="111212" y="1535611"/>
                      <a:pt x="138279" y="1510759"/>
                    </a:cubicBezTo>
                    <a:cubicBezTo>
                      <a:pt x="167251" y="1394467"/>
                      <a:pt x="108030" y="1053945"/>
                      <a:pt x="631283" y="893597"/>
                    </a:cubicBezTo>
                    <a:cubicBezTo>
                      <a:pt x="1154536" y="733249"/>
                      <a:pt x="1780945" y="817513"/>
                      <a:pt x="1851332" y="804704"/>
                    </a:cubicBezTo>
                    <a:cubicBezTo>
                      <a:pt x="1921719" y="791895"/>
                      <a:pt x="2277666" y="252977"/>
                      <a:pt x="2406917" y="121797"/>
                    </a:cubicBezTo>
                    <a:cubicBezTo>
                      <a:pt x="2536168" y="-9383"/>
                      <a:pt x="2350973" y="34987"/>
                      <a:pt x="2626836" y="17625"/>
                    </a:cubicBezTo>
                    <a:cubicBezTo>
                      <a:pt x="2902699" y="263"/>
                      <a:pt x="3751510" y="-11312"/>
                      <a:pt x="4062097" y="17625"/>
                    </a:cubicBezTo>
                    <a:cubicBezTo>
                      <a:pt x="4372684" y="46562"/>
                      <a:pt x="4276229" y="-36390"/>
                      <a:pt x="4490360" y="191245"/>
                    </a:cubicBezTo>
                    <a:cubicBezTo>
                      <a:pt x="4704491" y="418880"/>
                      <a:pt x="5240061" y="1154677"/>
                      <a:pt x="5346886" y="1383438"/>
                    </a:cubicBezTo>
                    <a:cubicBezTo>
                      <a:pt x="5396561" y="1375979"/>
                      <a:pt x="5387044" y="1381935"/>
                      <a:pt x="5428488" y="1380930"/>
                    </a:cubicBezTo>
                    <a:cubicBezTo>
                      <a:pt x="5430035" y="1419320"/>
                      <a:pt x="5422805" y="1479572"/>
                      <a:pt x="5435529" y="1503139"/>
                    </a:cubicBezTo>
                    <a:cubicBezTo>
                      <a:pt x="5467303" y="1505751"/>
                      <a:pt x="5494528" y="1499844"/>
                      <a:pt x="5504833" y="1522334"/>
                    </a:cubicBezTo>
                    <a:cubicBezTo>
                      <a:pt x="5515138" y="1544824"/>
                      <a:pt x="5501191" y="1582257"/>
                      <a:pt x="5497357" y="1638081"/>
                    </a:cubicBezTo>
                    <a:cubicBezTo>
                      <a:pt x="4878843" y="1688825"/>
                      <a:pt x="1836016" y="1823914"/>
                      <a:pt x="1793748" y="1826796"/>
                    </a:cubicBezTo>
                    <a:cubicBezTo>
                      <a:pt x="1751480" y="1829678"/>
                      <a:pt x="1584817" y="1699222"/>
                      <a:pt x="1483281" y="1609651"/>
                    </a:cubicBezTo>
                    <a:cubicBezTo>
                      <a:pt x="1381745" y="1520080"/>
                      <a:pt x="1303379" y="1346242"/>
                      <a:pt x="1184534" y="1289369"/>
                    </a:cubicBezTo>
                    <a:cubicBezTo>
                      <a:pt x="1065689" y="1232496"/>
                      <a:pt x="930204" y="1198628"/>
                      <a:pt x="735918" y="1348424"/>
                    </a:cubicBezTo>
                    <a:cubicBezTo>
                      <a:pt x="585447" y="1444880"/>
                      <a:pt x="471409" y="1805303"/>
                      <a:pt x="350289" y="1898584"/>
                    </a:cubicBezTo>
                    <a:cubicBezTo>
                      <a:pt x="221549" y="1904235"/>
                      <a:pt x="110202" y="1894332"/>
                      <a:pt x="5387" y="1896679"/>
                    </a:cubicBezTo>
                    <a:close/>
                  </a:path>
                </a:pathLst>
              </a:custGeom>
              <a:solidFill>
                <a:srgbClr val="ffffff"/>
              </a:solidFill>
              <a:ln w="28440">
                <a:solidFill>
                  <a:srgbClr val="00b0f0"/>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rgbClr val="000000"/>
                  </a:solidFill>
                  <a:latin typeface="Arial"/>
                  <a:ea typeface="DejaVu Sans"/>
                </a:endParaRPr>
              </a:p>
            </p:txBody>
          </p:sp>
        </p:grpSp>
        <p:grpSp>
          <p:nvGrpSpPr>
            <p:cNvPr id="1732" name="Groupe 265"/>
            <p:cNvGrpSpPr/>
            <p:nvPr/>
          </p:nvGrpSpPr>
          <p:grpSpPr>
            <a:xfrm>
              <a:off x="8986320" y="3874320"/>
              <a:ext cx="172800" cy="55800"/>
              <a:chOff x="8986320" y="3874320"/>
              <a:chExt cx="172800" cy="55800"/>
            </a:xfrm>
          </p:grpSpPr>
          <p:sp>
            <p:nvSpPr>
              <p:cNvPr id="1733" name="Rectangle à coins arrondis 32"/>
              <p:cNvSpPr/>
              <p:nvPr/>
            </p:nvSpPr>
            <p:spPr>
              <a:xfrm rot="5575200">
                <a:off x="9041760" y="3823200"/>
                <a:ext cx="47880" cy="157320"/>
              </a:xfrm>
              <a:prstGeom prst="roundRect">
                <a:avLst>
                  <a:gd name="adj" fmla="val 16667"/>
                </a:avLst>
              </a:prstGeom>
              <a:solidFill>
                <a:srgbClr val="ffffff"/>
              </a:solidFill>
              <a:ln w="12600">
                <a:solidFill>
                  <a:srgbClr val="00b0f0"/>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734" name="Rectangle à coins arrondis 33"/>
              <p:cNvSpPr/>
              <p:nvPr/>
            </p:nvSpPr>
            <p:spPr>
              <a:xfrm rot="5607000">
                <a:off x="9137880" y="3893040"/>
                <a:ext cx="16200" cy="24840"/>
              </a:xfrm>
              <a:prstGeom prst="roundRect">
                <a:avLst>
                  <a:gd name="adj" fmla="val 50000"/>
                </a:avLst>
              </a:prstGeom>
              <a:solidFill>
                <a:srgbClr val="ffffff"/>
              </a:solidFill>
              <a:ln w="12600">
                <a:solidFill>
                  <a:srgbClr val="00b0f0"/>
                </a:solidFill>
                <a:miter/>
              </a:ln>
            </p:spPr>
            <p:style>
              <a:lnRef idx="0"/>
              <a:fillRef idx="0"/>
              <a:effectRef idx="0"/>
              <a:fontRef idx="minor"/>
            </p:style>
            <p:txBody>
              <a:bodyPr lIns="90000" rIns="90000" tIns="9360" bIns="9360" anchor="ctr">
                <a:noAutofit/>
              </a:bodyPr>
              <a:p>
                <a:pPr defTabSz="914400">
                  <a:lnSpc>
                    <a:spcPct val="100000"/>
                  </a:lnSpc>
                </a:pPr>
                <a:endParaRPr b="0" lang="fr-FR" sz="1600" spc="-1" strike="noStrike">
                  <a:solidFill>
                    <a:schemeClr val="lt1"/>
                  </a:solidFill>
                  <a:latin typeface="Calibri"/>
                  <a:ea typeface="DejaVu Sans"/>
                </a:endParaRPr>
              </a:p>
            </p:txBody>
          </p:sp>
        </p:grpSp>
        <p:grpSp>
          <p:nvGrpSpPr>
            <p:cNvPr id="1735" name="Groupe 266"/>
            <p:cNvGrpSpPr/>
            <p:nvPr/>
          </p:nvGrpSpPr>
          <p:grpSpPr>
            <a:xfrm>
              <a:off x="9167400" y="3885120"/>
              <a:ext cx="173160" cy="55800"/>
              <a:chOff x="9167400" y="3885120"/>
              <a:chExt cx="173160" cy="55800"/>
            </a:xfrm>
          </p:grpSpPr>
          <p:sp>
            <p:nvSpPr>
              <p:cNvPr id="1736" name="Rectangle à coins arrondis 34"/>
              <p:cNvSpPr/>
              <p:nvPr/>
            </p:nvSpPr>
            <p:spPr>
              <a:xfrm rot="5575200">
                <a:off x="9222840" y="3834000"/>
                <a:ext cx="47880" cy="157320"/>
              </a:xfrm>
              <a:prstGeom prst="roundRect">
                <a:avLst>
                  <a:gd name="adj" fmla="val 16667"/>
                </a:avLst>
              </a:prstGeom>
              <a:solidFill>
                <a:srgbClr val="ffffff"/>
              </a:solidFill>
              <a:ln w="12600">
                <a:solidFill>
                  <a:srgbClr val="00b0f0"/>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737" name="Rectangle à coins arrondis 36"/>
              <p:cNvSpPr/>
              <p:nvPr/>
            </p:nvSpPr>
            <p:spPr>
              <a:xfrm rot="5607000">
                <a:off x="9319320" y="3904200"/>
                <a:ext cx="16200" cy="24840"/>
              </a:xfrm>
              <a:prstGeom prst="roundRect">
                <a:avLst>
                  <a:gd name="adj" fmla="val 50000"/>
                </a:avLst>
              </a:prstGeom>
              <a:solidFill>
                <a:srgbClr val="ffffff"/>
              </a:solidFill>
              <a:ln w="12600">
                <a:solidFill>
                  <a:srgbClr val="00b0f0"/>
                </a:solidFill>
                <a:miter/>
              </a:ln>
            </p:spPr>
            <p:style>
              <a:lnRef idx="0"/>
              <a:fillRef idx="0"/>
              <a:effectRef idx="0"/>
              <a:fontRef idx="minor"/>
            </p:style>
            <p:txBody>
              <a:bodyPr lIns="90000" rIns="90000" tIns="9360" bIns="9360" anchor="ctr">
                <a:noAutofit/>
              </a:bodyPr>
              <a:p>
                <a:pPr defTabSz="914400">
                  <a:lnSpc>
                    <a:spcPct val="100000"/>
                  </a:lnSpc>
                </a:pPr>
                <a:endParaRPr b="0" lang="fr-FR" sz="1600" spc="-1" strike="noStrike">
                  <a:solidFill>
                    <a:schemeClr val="lt1"/>
                  </a:solidFill>
                  <a:latin typeface="Calibri"/>
                  <a:ea typeface="DejaVu Sans"/>
                </a:endParaRPr>
              </a:p>
            </p:txBody>
          </p:sp>
        </p:grpSp>
      </p:gr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8" name="CustomShape 4"/>
          <p:cNvSpPr/>
          <p:nvPr/>
        </p:nvSpPr>
        <p:spPr>
          <a:xfrm>
            <a:off x="2343600" y="-4320"/>
            <a:ext cx="2684520" cy="642600"/>
          </a:xfrm>
          <a:prstGeom prst="rect">
            <a:avLst/>
          </a:prstGeom>
          <a:noFill/>
          <a:ln w="0">
            <a:noFill/>
          </a:ln>
        </p:spPr>
        <p:style>
          <a:lnRef idx="0"/>
          <a:fillRef idx="0"/>
          <a:effectRef idx="0"/>
          <a:fontRef idx="minor"/>
        </p:style>
        <p:txBody>
          <a:bodyPr lIns="0" rIns="0" tIns="0" bIns="0" anchor="b">
            <a:noAutofit/>
          </a:bodyPr>
          <a:p>
            <a:pPr defTabSz="914400">
              <a:lnSpc>
                <a:spcPct val="85000"/>
              </a:lnSpc>
            </a:pPr>
            <a:r>
              <a:rPr b="1" lang="fr-FR" sz="2400" spc="-1" strike="noStrike">
                <a:solidFill>
                  <a:srgbClr val="f69322"/>
                </a:solidFill>
                <a:latin typeface="Arial"/>
                <a:ea typeface="DejaVu Sans"/>
              </a:rPr>
              <a:t>Lien recherche</a:t>
            </a:r>
            <a:endParaRPr b="0" lang="fr-FR" sz="2400" spc="-1" strike="noStrike">
              <a:solidFill>
                <a:srgbClr val="000000"/>
              </a:solidFill>
              <a:latin typeface="Arial"/>
            </a:endParaRPr>
          </a:p>
          <a:p>
            <a:pPr defTabSz="914400">
              <a:lnSpc>
                <a:spcPct val="85000"/>
              </a:lnSpc>
            </a:pPr>
            <a:r>
              <a:rPr b="1" lang="fr-FR" sz="2400" spc="-1" strike="noStrike">
                <a:solidFill>
                  <a:srgbClr val="f69322"/>
                </a:solidFill>
                <a:latin typeface="Arial"/>
                <a:ea typeface="DejaVu Sans"/>
              </a:rPr>
              <a:t>SDC2</a:t>
            </a:r>
            <a:endParaRPr b="0" lang="fr-FR" sz="2400" spc="-1" strike="noStrike">
              <a:solidFill>
                <a:srgbClr val="000000"/>
              </a:solidFill>
              <a:latin typeface="Arial"/>
            </a:endParaRPr>
          </a:p>
        </p:txBody>
      </p:sp>
      <p:sp>
        <p:nvSpPr>
          <p:cNvPr id="1739"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Les stratégies circu-laires appliquées aux batteries</a:t>
            </a:r>
            <a:br>
              <a:rPr sz="1400"/>
            </a:br>
            <a:r>
              <a:rPr b="1" lang="fr-FR" sz="1400" spc="-1" strike="noStrike">
                <a:solidFill>
                  <a:srgbClr val="000000"/>
                </a:solidFill>
                <a:latin typeface="Arial"/>
              </a:rPr>
              <a:t> </a:t>
            </a:r>
            <a:endParaRPr b="0" lang="fr-FR" sz="1400" spc="-1" strike="noStrike">
              <a:solidFill>
                <a:srgbClr val="000000"/>
              </a:solidFill>
              <a:latin typeface="Arial"/>
            </a:endParaRPr>
          </a:p>
        </p:txBody>
      </p:sp>
      <p:pic>
        <p:nvPicPr>
          <p:cNvPr id="1740" name="Picture 1" descr=""/>
          <p:cNvPicPr/>
          <p:nvPr/>
        </p:nvPicPr>
        <p:blipFill>
          <a:blip r:embed="rId1"/>
          <a:stretch/>
        </p:blipFill>
        <p:spPr>
          <a:xfrm>
            <a:off x="4743000" y="-1440"/>
            <a:ext cx="5333760" cy="1356120"/>
          </a:xfrm>
          <a:prstGeom prst="rect">
            <a:avLst/>
          </a:prstGeom>
          <a:ln w="0">
            <a:noFill/>
          </a:ln>
        </p:spPr>
      </p:pic>
      <p:pic>
        <p:nvPicPr>
          <p:cNvPr id="1741" name="Image 10" descr=""/>
          <p:cNvPicPr/>
          <p:nvPr/>
        </p:nvPicPr>
        <p:blipFill>
          <a:blip r:embed="rId2"/>
          <a:stretch/>
        </p:blipFill>
        <p:spPr>
          <a:xfrm>
            <a:off x="484560" y="5055840"/>
            <a:ext cx="1517760" cy="596160"/>
          </a:xfrm>
          <a:prstGeom prst="rect">
            <a:avLst/>
          </a:prstGeom>
          <a:ln w="0">
            <a:noFill/>
          </a:ln>
          <a:effectLst>
            <a:outerShdw algn="tl" dir="5400000" dist="23040">
              <a:srgbClr val="000000">
                <a:alpha val="35000"/>
              </a:srgbClr>
            </a:outerShdw>
          </a:effectLst>
        </p:spPr>
      </p:pic>
      <p:pic>
        <p:nvPicPr>
          <p:cNvPr id="1742" name="Picture 8" descr=""/>
          <p:cNvPicPr/>
          <p:nvPr/>
        </p:nvPicPr>
        <p:blipFill>
          <a:blip r:embed="rId3"/>
          <a:stretch/>
        </p:blipFill>
        <p:spPr>
          <a:xfrm>
            <a:off x="1886760" y="2670120"/>
            <a:ext cx="5715720" cy="3008520"/>
          </a:xfrm>
          <a:prstGeom prst="rect">
            <a:avLst/>
          </a:prstGeom>
          <a:ln w="0">
            <a:noFill/>
          </a:ln>
        </p:spPr>
      </p:pic>
      <p:sp>
        <p:nvSpPr>
          <p:cNvPr id="1743" name="TextBox 9"/>
          <p:cNvSpPr/>
          <p:nvPr/>
        </p:nvSpPr>
        <p:spPr>
          <a:xfrm>
            <a:off x="2268720" y="1418760"/>
            <a:ext cx="3711600" cy="822240"/>
          </a:xfrm>
          <a:prstGeom prst="rect">
            <a:avLst/>
          </a:prstGeom>
          <a:noFill/>
          <a:ln w="0">
            <a:noFill/>
          </a:ln>
        </p:spPr>
        <p:style>
          <a:lnRef idx="0"/>
          <a:fillRef idx="0"/>
          <a:effectRef idx="0"/>
          <a:fontRef idx="minor"/>
        </p:style>
        <p:txBody>
          <a:bodyPr numCol="1" spcCol="0" horzOverflow="overflow" anchor="t">
            <a:spAutoFit/>
          </a:bodyPr>
          <a:p>
            <a:pPr defTabSz="914400">
              <a:lnSpc>
                <a:spcPct val="100000"/>
              </a:lnSpc>
            </a:pPr>
            <a:r>
              <a:rPr b="1" lang="en-US" sz="1600" spc="-1" strike="noStrike">
                <a:solidFill>
                  <a:schemeClr val="dk1"/>
                </a:solidFill>
                <a:latin typeface="Arial"/>
                <a:ea typeface="DejaVu Sans"/>
              </a:rPr>
              <a:t>S</a:t>
            </a:r>
            <a:r>
              <a:rPr b="0" lang="en-US" sz="1600" spc="-1" strike="noStrike">
                <a:solidFill>
                  <a:schemeClr val="dk1"/>
                </a:solidFill>
                <a:latin typeface="Arial"/>
                <a:ea typeface="DejaVu Sans"/>
              </a:rPr>
              <a:t>mart </a:t>
            </a:r>
            <a:r>
              <a:rPr b="1" lang="en-US" sz="1600" spc="-1" strike="noStrike">
                <a:solidFill>
                  <a:schemeClr val="dk1"/>
                </a:solidFill>
                <a:latin typeface="Arial"/>
                <a:ea typeface="DejaVu Sans"/>
              </a:rPr>
              <a:t>D</a:t>
            </a:r>
            <a:r>
              <a:rPr b="0" lang="en-US" sz="1600" spc="-1" strike="noStrike">
                <a:solidFill>
                  <a:schemeClr val="dk1"/>
                </a:solidFill>
                <a:latin typeface="Arial"/>
                <a:ea typeface="DejaVu Sans"/>
              </a:rPr>
              <a:t>isassembly </a:t>
            </a:r>
            <a:r>
              <a:rPr b="1" lang="en-US" sz="1600" spc="-1" strike="noStrike">
                <a:solidFill>
                  <a:schemeClr val="dk1"/>
                </a:solidFill>
                <a:latin typeface="Arial"/>
                <a:ea typeface="DejaVu Sans"/>
              </a:rPr>
              <a:t>C</a:t>
            </a:r>
            <a:r>
              <a:rPr b="0" lang="en-US" sz="1600" spc="-1" strike="noStrike">
                <a:solidFill>
                  <a:schemeClr val="dk1"/>
                </a:solidFill>
                <a:latin typeface="Arial"/>
                <a:ea typeface="DejaVu Sans"/>
              </a:rPr>
              <a:t>ell for </a:t>
            </a:r>
            <a:r>
              <a:rPr b="1" lang="en-US" sz="1600" spc="-1" strike="noStrike">
                <a:solidFill>
                  <a:schemeClr val="dk1"/>
                </a:solidFill>
                <a:latin typeface="Arial"/>
                <a:ea typeface="DejaVu Sans"/>
              </a:rPr>
              <a:t>C</a:t>
            </a:r>
            <a:r>
              <a:rPr b="0" lang="en-US" sz="1600" spc="-1" strike="noStrike">
                <a:solidFill>
                  <a:schemeClr val="dk1"/>
                </a:solidFill>
                <a:latin typeface="Arial"/>
                <a:ea typeface="DejaVu Sans"/>
              </a:rPr>
              <a:t>ircularity</a:t>
            </a:r>
            <a:endParaRPr b="0" lang="fr-FR" sz="1600" spc="-1" strike="noStrike">
              <a:solidFill>
                <a:srgbClr val="000000"/>
              </a:solidFill>
              <a:latin typeface="Arial"/>
            </a:endParaRPr>
          </a:p>
          <a:p>
            <a:pPr defTabSz="914400">
              <a:lnSpc>
                <a:spcPct val="100000"/>
              </a:lnSpc>
            </a:pPr>
            <a:r>
              <a:rPr b="0" lang="en-US" sz="1600" spc="-1" strike="noStrike">
                <a:solidFill>
                  <a:schemeClr val="dk1"/>
                </a:solidFill>
                <a:latin typeface="Arial"/>
                <a:ea typeface="DejaVu Sans"/>
              </a:rPr>
              <a:t>Economie Circulaire 4.0 = Industrie 4.0 pour la circularité</a:t>
            </a:r>
            <a:endParaRPr b="0" lang="fr-FR" sz="1600" spc="-1" strike="noStrike">
              <a:solidFill>
                <a:srgbClr val="000000"/>
              </a:solidFill>
              <a:latin typeface="Arial"/>
            </a:endParaRPr>
          </a:p>
        </p:txBody>
      </p:sp>
      <p:sp>
        <p:nvSpPr>
          <p:cNvPr id="1744" name="TextBox 10"/>
          <p:cNvSpPr/>
          <p:nvPr/>
        </p:nvSpPr>
        <p:spPr>
          <a:xfrm>
            <a:off x="7111080" y="1423080"/>
            <a:ext cx="3508200" cy="1553400"/>
          </a:xfrm>
          <a:prstGeom prst="rect">
            <a:avLst/>
          </a:prstGeom>
          <a:noFill/>
          <a:ln w="0">
            <a:noFill/>
          </a:ln>
        </p:spPr>
        <p:style>
          <a:lnRef idx="0"/>
          <a:fillRef idx="0"/>
          <a:effectRef idx="0"/>
          <a:fontRef idx="minor"/>
        </p:style>
        <p:txBody>
          <a:bodyPr numCol="1" spcCol="0" horzOverflow="overflow" anchor="t">
            <a:spAutoFit/>
          </a:bodyPr>
          <a:p>
            <a:pPr defTabSz="914400">
              <a:lnSpc>
                <a:spcPct val="100000"/>
              </a:lnSpc>
            </a:pPr>
            <a:r>
              <a:rPr b="0" lang="en-US" sz="1600" spc="-1" strike="noStrike">
                <a:solidFill>
                  <a:schemeClr val="dk1"/>
                </a:solidFill>
                <a:latin typeface="Arial"/>
                <a:ea typeface="DejaVu Sans"/>
              </a:rPr>
              <a:t>Fin de vie = </a:t>
            </a:r>
            <a:endParaRPr b="0" lang="fr-FR" sz="1600" spc="-1" strike="noStrike">
              <a:solidFill>
                <a:srgbClr val="000000"/>
              </a:solidFill>
              <a:latin typeface="Arial"/>
            </a:endParaRPr>
          </a:p>
          <a:p>
            <a:pPr defTabSz="914400">
              <a:lnSpc>
                <a:spcPct val="100000"/>
              </a:lnSpc>
            </a:pPr>
            <a:r>
              <a:rPr b="0" lang="en-US" sz="1600" spc="-1" strike="noStrike">
                <a:solidFill>
                  <a:schemeClr val="dk1"/>
                </a:solidFill>
                <a:latin typeface="Arial"/>
                <a:ea typeface="DejaVu Sans"/>
              </a:rPr>
              <a:t>préparation Prod. / Mat. </a:t>
            </a:r>
            <a:endParaRPr b="0" lang="fr-FR" sz="1600" spc="-1" strike="noStrike">
              <a:solidFill>
                <a:srgbClr val="000000"/>
              </a:solidFill>
              <a:latin typeface="Arial"/>
            </a:endParaRPr>
          </a:p>
          <a:p>
            <a:pPr defTabSz="914400">
              <a:lnSpc>
                <a:spcPct val="100000"/>
              </a:lnSpc>
            </a:pPr>
            <a:r>
              <a:rPr b="0" lang="en-US" sz="1600" spc="-1" strike="noStrike">
                <a:solidFill>
                  <a:schemeClr val="dk1"/>
                </a:solidFill>
                <a:latin typeface="Arial"/>
                <a:ea typeface="DejaVu Sans"/>
              </a:rPr>
              <a:t>+ </a:t>
            </a:r>
            <a:endParaRPr b="0" lang="fr-FR" sz="1600" spc="-1" strike="noStrike">
              <a:solidFill>
                <a:srgbClr val="000000"/>
              </a:solidFill>
              <a:latin typeface="Arial"/>
            </a:endParaRPr>
          </a:p>
          <a:p>
            <a:pPr defTabSz="914400">
              <a:lnSpc>
                <a:spcPct val="100000"/>
              </a:lnSpc>
            </a:pPr>
            <a:r>
              <a:rPr b="0" lang="en-US" sz="1600" spc="-1" strike="noStrike">
                <a:solidFill>
                  <a:schemeClr val="dk1"/>
                </a:solidFill>
                <a:latin typeface="Arial"/>
                <a:ea typeface="DejaVu Sans"/>
              </a:rPr>
              <a:t>recyclage Mat. </a:t>
            </a:r>
            <a:endParaRPr b="0" lang="fr-FR" sz="1600" spc="-1" strike="noStrike">
              <a:solidFill>
                <a:srgbClr val="000000"/>
              </a:solidFill>
              <a:latin typeface="Arial"/>
            </a:endParaRPr>
          </a:p>
          <a:p>
            <a:pPr defTabSz="914400">
              <a:lnSpc>
                <a:spcPct val="100000"/>
              </a:lnSpc>
            </a:pPr>
            <a:r>
              <a:rPr b="0" lang="en-US" sz="1600" spc="-1" strike="noStrike">
                <a:solidFill>
                  <a:schemeClr val="dk1"/>
                </a:solidFill>
                <a:latin typeface="Arial"/>
                <a:ea typeface="DejaVu Sans"/>
              </a:rPr>
              <a:t>ou réusage de composants ou refabrication</a:t>
            </a:r>
            <a:endParaRPr b="0" lang="fr-FR" sz="1600" spc="-1" strike="noStrike">
              <a:solidFill>
                <a:srgbClr val="000000"/>
              </a:solidFill>
              <a:latin typeface="Arial"/>
            </a:endParaRPr>
          </a:p>
        </p:txBody>
      </p:sp>
      <p:sp>
        <p:nvSpPr>
          <p:cNvPr id="1745" name="ZoneTexte 2"/>
          <p:cNvSpPr/>
          <p:nvPr/>
        </p:nvSpPr>
        <p:spPr>
          <a:xfrm>
            <a:off x="7698600" y="3436200"/>
            <a:ext cx="2376360" cy="2040840"/>
          </a:xfrm>
          <a:prstGeom prst="rect">
            <a:avLst/>
          </a:prstGeom>
          <a:noFill/>
          <a:ln w="0">
            <a:noFill/>
          </a:ln>
        </p:spPr>
        <p:style>
          <a:lnRef idx="0"/>
          <a:fillRef idx="0"/>
          <a:effectRef idx="0"/>
          <a:fontRef idx="minor"/>
        </p:style>
        <p:txBody>
          <a:bodyPr numCol="1" spcCol="0" horzOverflow="overflow" anchor="t">
            <a:spAutoFit/>
          </a:bodyPr>
          <a:p>
            <a:pPr defTabSz="914400">
              <a:lnSpc>
                <a:spcPct val="100000"/>
              </a:lnSpc>
            </a:pPr>
            <a:r>
              <a:rPr b="0" lang="en-US" sz="1600" spc="-1" strike="noStrike">
                <a:solidFill>
                  <a:schemeClr val="dk1"/>
                </a:solidFill>
                <a:latin typeface="Arial"/>
                <a:ea typeface="DejaVu Sans"/>
              </a:rPr>
              <a:t>Identifier / diagnostiquer / reconstruire</a:t>
            </a:r>
            <a:endParaRPr b="0" lang="fr-FR" sz="1600" spc="-1" strike="noStrike">
              <a:solidFill>
                <a:srgbClr val="000000"/>
              </a:solidFill>
              <a:latin typeface="Arial"/>
            </a:endParaRPr>
          </a:p>
          <a:p>
            <a:pPr defTabSz="914400">
              <a:lnSpc>
                <a:spcPct val="100000"/>
              </a:lnSpc>
            </a:pPr>
            <a:endParaRPr b="0" lang="fr-FR" sz="1600" spc="-1" strike="noStrike">
              <a:solidFill>
                <a:srgbClr val="000000"/>
              </a:solidFill>
              <a:latin typeface="Arial"/>
            </a:endParaRPr>
          </a:p>
          <a:p>
            <a:pPr defTabSz="914400">
              <a:lnSpc>
                <a:spcPct val="100000"/>
              </a:lnSpc>
            </a:pPr>
            <a:r>
              <a:rPr b="0" lang="en-US" sz="1600" spc="-1" strike="noStrike">
                <a:solidFill>
                  <a:schemeClr val="dk1"/>
                </a:solidFill>
                <a:latin typeface="Arial"/>
                <a:ea typeface="DejaVu Sans"/>
              </a:rPr>
              <a:t>Desassembler</a:t>
            </a:r>
            <a:endParaRPr b="0" lang="fr-FR" sz="1600" spc="-1" strike="noStrike">
              <a:solidFill>
                <a:srgbClr val="000000"/>
              </a:solidFill>
              <a:latin typeface="Arial"/>
            </a:endParaRPr>
          </a:p>
          <a:p>
            <a:pPr defTabSz="914400">
              <a:lnSpc>
                <a:spcPct val="100000"/>
              </a:lnSpc>
            </a:pPr>
            <a:endParaRPr b="0" lang="fr-FR" sz="1600" spc="-1" strike="noStrike">
              <a:solidFill>
                <a:srgbClr val="000000"/>
              </a:solidFill>
              <a:latin typeface="Arial"/>
            </a:endParaRPr>
          </a:p>
          <a:p>
            <a:pPr defTabSz="914400">
              <a:lnSpc>
                <a:spcPct val="100000"/>
              </a:lnSpc>
            </a:pPr>
            <a:r>
              <a:rPr b="0" lang="en-US" sz="1600" spc="-1" strike="noStrike">
                <a:solidFill>
                  <a:schemeClr val="dk1"/>
                </a:solidFill>
                <a:latin typeface="Arial"/>
                <a:ea typeface="DejaVu Sans"/>
              </a:rPr>
              <a:t>Requalifier</a:t>
            </a:r>
            <a:endParaRPr b="0" lang="fr-FR" sz="1600" spc="-1" strike="noStrike">
              <a:solidFill>
                <a:srgbClr val="000000"/>
              </a:solidFill>
              <a:latin typeface="Arial"/>
            </a:endParaRPr>
          </a:p>
          <a:p>
            <a:pPr defTabSz="914400">
              <a:lnSpc>
                <a:spcPct val="100000"/>
              </a:lnSpc>
            </a:pPr>
            <a:endParaRPr b="0" lang="fr-FR" sz="1600" spc="-1" strike="noStrike">
              <a:solidFill>
                <a:srgbClr val="000000"/>
              </a:solidFill>
              <a:latin typeface="Arial"/>
            </a:endParaRPr>
          </a:p>
          <a:p>
            <a:pPr defTabSz="914400">
              <a:lnSpc>
                <a:spcPct val="100000"/>
              </a:lnSpc>
            </a:pPr>
            <a:r>
              <a:rPr b="0" lang="en-US" sz="1600" spc="-1" strike="noStrike">
                <a:solidFill>
                  <a:schemeClr val="dk1"/>
                </a:solidFill>
                <a:latin typeface="Arial"/>
                <a:ea typeface="DejaVu Sans"/>
              </a:rPr>
              <a:t>Sécuriser</a:t>
            </a:r>
            <a:endParaRPr b="0" lang="fr-FR" sz="1600" spc="-1" strike="noStrike">
              <a:solidFill>
                <a:srgbClr val="000000"/>
              </a:solidFill>
              <a:latin typeface="Arial"/>
            </a:endParaRPr>
          </a:p>
        </p:txBody>
      </p:sp>
      <p:sp>
        <p:nvSpPr>
          <p:cNvPr id="1746" name="Espace réservé du pied de page 5"/>
          <p:cNvSpPr/>
          <p:nvPr/>
        </p:nvSpPr>
        <p:spPr>
          <a:xfrm>
            <a:off x="154080" y="4641120"/>
            <a:ext cx="1970280" cy="351720"/>
          </a:xfrm>
          <a:noFill/>
          <a:ln w="0">
            <a:noFill/>
          </a:ln>
        </p:spPr>
        <p:style>
          <a:lnRef idx="0"/>
          <a:fillRef idx="0"/>
          <a:effectRef idx="0"/>
          <a:fontRef idx="minor"/>
        </p:style>
        <p:txBody>
          <a:bodyPr lIns="90000" rIns="90000" tIns="45000" bIns="45000" anchor="t">
            <a:noAutofit/>
          </a:bodyPr>
          <a:p>
            <a:pPr algn="ctr" defTabSz="914400">
              <a:lnSpc>
                <a:spcPct val="100000"/>
              </a:lnSpc>
            </a:pPr>
            <a:r>
              <a:rPr b="0" lang="fr-FR" sz="1400" spc="-1" strike="noStrike">
                <a:solidFill>
                  <a:schemeClr val="dk1"/>
                </a:solidFill>
                <a:latin typeface="Arial"/>
                <a:ea typeface="DejaVu Sans"/>
              </a:rPr>
              <a:t>BAUER - PERRY</a:t>
            </a:r>
            <a:endParaRPr b="0" lang="fr-FR"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7" name="PlaceHolder 1"/>
          <p:cNvSpPr>
            <a:spLocks noGrp="1"/>
          </p:cNvSpPr>
          <p:nvPr>
            <p:ph/>
          </p:nvPr>
        </p:nvSpPr>
        <p:spPr>
          <a:xfrm>
            <a:off x="2675880" y="905040"/>
            <a:ext cx="6094800" cy="4482360"/>
          </a:xfrm>
          <a:prstGeom prst="rect">
            <a:avLst/>
          </a:prstGeom>
          <a:noFill/>
          <a:ln w="0">
            <a:noFill/>
          </a:ln>
        </p:spPr>
        <p:txBody>
          <a:bodyPr lIns="0" rIns="0" tIns="0" bIns="0" anchor="t">
            <a:normAutofit/>
          </a:bodyPr>
          <a:p>
            <a:pPr marL="228600" indent="-228600" defTabSz="914400">
              <a:lnSpc>
                <a:spcPct val="90000"/>
              </a:lnSpc>
              <a:spcBef>
                <a:spcPts val="1001"/>
              </a:spcBef>
              <a:buClr>
                <a:srgbClr val="000000"/>
              </a:buClr>
              <a:buFont typeface="Arial"/>
              <a:buChar char="•"/>
            </a:pPr>
            <a:r>
              <a:rPr b="0" lang="fr-FR" sz="2400" spc="-1" strike="noStrike">
                <a:solidFill>
                  <a:schemeClr val="dk1"/>
                </a:solidFill>
                <a:latin typeface="Arial"/>
                <a:ea typeface="DejaVu Sans"/>
              </a:rPr>
              <a:t>Les questions de criticité ne peuvent aller qu'en augmentant</a:t>
            </a:r>
            <a:endParaRPr b="0" lang="en-US" sz="2400" spc="-1" strike="noStrike">
              <a:solidFill>
                <a:schemeClr val="dk1"/>
              </a:solidFill>
              <a:latin typeface="Arial"/>
            </a:endParaRPr>
          </a:p>
          <a:p>
            <a:pPr marL="228600" indent="-228600" defTabSz="914400">
              <a:lnSpc>
                <a:spcPct val="90000"/>
              </a:lnSpc>
              <a:spcBef>
                <a:spcPts val="1001"/>
              </a:spcBef>
              <a:buClr>
                <a:srgbClr val="000000"/>
              </a:buClr>
              <a:buFont typeface="Arial"/>
              <a:buChar char="•"/>
            </a:pPr>
            <a:r>
              <a:rPr b="0" lang="fr-FR" sz="2400" spc="-1" strike="noStrike">
                <a:solidFill>
                  <a:schemeClr val="dk1"/>
                </a:solidFill>
                <a:latin typeface="Arial"/>
                <a:ea typeface="DejaVu Sans"/>
              </a:rPr>
              <a:t>Les enjeux de souveraineté sont de plus en plus marqués</a:t>
            </a:r>
            <a:endParaRPr b="0" lang="en-US" sz="2400" spc="-1" strike="noStrike">
              <a:solidFill>
                <a:schemeClr val="dk1"/>
              </a:solidFill>
              <a:latin typeface="Arial"/>
            </a:endParaRPr>
          </a:p>
          <a:p>
            <a:pPr marL="228600" indent="-228600" defTabSz="914400">
              <a:lnSpc>
                <a:spcPct val="90000"/>
              </a:lnSpc>
              <a:spcBef>
                <a:spcPts val="1001"/>
              </a:spcBef>
              <a:buClr>
                <a:srgbClr val="000000"/>
              </a:buClr>
              <a:buFont typeface="Arial"/>
              <a:buChar char="•"/>
            </a:pPr>
            <a:r>
              <a:rPr b="0" lang="fr-FR" sz="2400" spc="-1" strike="noStrike">
                <a:solidFill>
                  <a:schemeClr val="dk1"/>
                </a:solidFill>
                <a:latin typeface="Arial"/>
                <a:ea typeface="DejaVu Sans"/>
              </a:rPr>
              <a:t>Le recyclage n'est pas </a:t>
            </a:r>
            <a:r>
              <a:rPr b="1" lang="fr-FR" sz="2400" spc="-1" strike="noStrike" u="sng">
                <a:solidFill>
                  <a:schemeClr val="dk1"/>
                </a:solidFill>
                <a:uFillTx/>
                <a:latin typeface="Arial"/>
                <a:ea typeface="DejaVu Sans"/>
              </a:rPr>
              <a:t>la</a:t>
            </a:r>
            <a:r>
              <a:rPr b="0" lang="fr-FR" sz="2400" spc="-1" strike="noStrike">
                <a:solidFill>
                  <a:schemeClr val="dk1"/>
                </a:solidFill>
                <a:latin typeface="Arial"/>
                <a:ea typeface="DejaVu Sans"/>
              </a:rPr>
              <a:t> solution</a:t>
            </a:r>
            <a:endParaRPr b="0" lang="en-US" sz="2400" spc="-1" strike="noStrike">
              <a:solidFill>
                <a:schemeClr val="dk1"/>
              </a:solidFill>
              <a:latin typeface="Arial"/>
            </a:endParaRPr>
          </a:p>
          <a:p>
            <a:pPr indent="0" defTabSz="914400">
              <a:lnSpc>
                <a:spcPct val="90000"/>
              </a:lnSpc>
              <a:spcBef>
                <a:spcPts val="1001"/>
              </a:spcBef>
              <a:buNone/>
            </a:pPr>
            <a:endParaRPr b="0" lang="en-US" sz="2400" spc="-1" strike="noStrike">
              <a:solidFill>
                <a:schemeClr val="dk1"/>
              </a:solidFill>
              <a:latin typeface="Arial"/>
            </a:endParaRPr>
          </a:p>
          <a:p>
            <a:pPr indent="0" defTabSz="914400">
              <a:lnSpc>
                <a:spcPct val="90000"/>
              </a:lnSpc>
              <a:spcBef>
                <a:spcPts val="1001"/>
              </a:spcBef>
              <a:buNone/>
            </a:pPr>
            <a:endParaRPr b="0" lang="en-US" sz="2400" spc="-1" strike="noStrike">
              <a:solidFill>
                <a:schemeClr val="dk1"/>
              </a:solidFill>
              <a:latin typeface="Arial"/>
            </a:endParaRPr>
          </a:p>
          <a:p>
            <a:pPr marL="228600" indent="-228600" defTabSz="914400">
              <a:lnSpc>
                <a:spcPct val="90000"/>
              </a:lnSpc>
              <a:spcBef>
                <a:spcPts val="1001"/>
              </a:spcBef>
              <a:buClr>
                <a:srgbClr val="000000"/>
              </a:buClr>
              <a:buFont typeface="Arial"/>
              <a:buChar char="•"/>
            </a:pPr>
            <a:r>
              <a:rPr b="0" lang="fr-FR" sz="2400" spc="-1" strike="noStrike">
                <a:solidFill>
                  <a:schemeClr val="dk1"/>
                </a:solidFill>
                <a:latin typeface="Arial"/>
                <a:ea typeface="DejaVu Sans"/>
              </a:rPr>
              <a:t>Nécessité de diversifier les solutions autour de la mobilité</a:t>
            </a:r>
            <a:endParaRPr b="0" lang="en-US" sz="2400" spc="-1" strike="noStrike">
              <a:solidFill>
                <a:schemeClr val="dk1"/>
              </a:solidFill>
              <a:latin typeface="Arial"/>
            </a:endParaRPr>
          </a:p>
          <a:p>
            <a:pPr marL="228600" indent="-228600" defTabSz="914400">
              <a:lnSpc>
                <a:spcPct val="90000"/>
              </a:lnSpc>
              <a:spcBef>
                <a:spcPts val="1001"/>
              </a:spcBef>
              <a:buClr>
                <a:srgbClr val="000000"/>
              </a:buClr>
              <a:buFont typeface="Arial"/>
              <a:buChar char="•"/>
            </a:pPr>
            <a:r>
              <a:rPr b="0" lang="fr-FR" sz="2400" spc="-1" strike="noStrike">
                <a:solidFill>
                  <a:schemeClr val="dk1"/>
                </a:solidFill>
                <a:latin typeface="Arial"/>
                <a:ea typeface="DejaVu Sans"/>
              </a:rPr>
              <a:t>Besoin de davantage de sobriété dans nos usages et modes de consommations</a:t>
            </a:r>
            <a:endParaRPr b="0" lang="en-US" sz="2400" spc="-1" strike="noStrike">
              <a:solidFill>
                <a:schemeClr val="dk1"/>
              </a:solidFill>
              <a:latin typeface="Arial"/>
            </a:endParaRPr>
          </a:p>
          <a:p>
            <a:pPr indent="0" defTabSz="914400">
              <a:lnSpc>
                <a:spcPct val="90000"/>
              </a:lnSpc>
              <a:spcBef>
                <a:spcPts val="1001"/>
              </a:spcBef>
              <a:buNone/>
            </a:pPr>
            <a:endParaRPr b="0" lang="en-US" sz="2400" spc="-1" strike="noStrike">
              <a:solidFill>
                <a:schemeClr val="dk1"/>
              </a:solidFill>
              <a:latin typeface="Arial"/>
            </a:endParaRPr>
          </a:p>
        </p:txBody>
      </p:sp>
      <p:sp>
        <p:nvSpPr>
          <p:cNvPr id="1748" name="Espace réservé du pied de page 5"/>
          <p:cNvSpPr/>
          <p:nvPr/>
        </p:nvSpPr>
        <p:spPr>
          <a:xfrm>
            <a:off x="154080" y="4641120"/>
            <a:ext cx="1970280" cy="351720"/>
          </a:xfrm>
          <a:noFill/>
          <a:ln w="0">
            <a:noFill/>
          </a:ln>
        </p:spPr>
        <p:style>
          <a:lnRef idx="0"/>
          <a:fillRef idx="0"/>
          <a:effectRef idx="0"/>
          <a:fontRef idx="minor"/>
        </p:style>
        <p:txBody>
          <a:bodyPr lIns="90000" rIns="90000" tIns="45000" bIns="45000" anchor="t">
            <a:noAutofit/>
          </a:bodyPr>
          <a:p>
            <a:pPr algn="ctr" defTabSz="914400">
              <a:lnSpc>
                <a:spcPct val="100000"/>
              </a:lnSpc>
            </a:pPr>
            <a:r>
              <a:rPr b="0" lang="fr-FR" sz="1400" spc="-1" strike="noStrike">
                <a:solidFill>
                  <a:schemeClr val="dk1"/>
                </a:solidFill>
                <a:latin typeface="Arial"/>
                <a:ea typeface="DejaVu Sans"/>
              </a:rPr>
              <a:t>BAUER - PERRY</a:t>
            </a:r>
            <a:endParaRPr b="0" lang="fr-FR" sz="1400" spc="-1" strike="noStrike">
              <a:solidFill>
                <a:srgbClr val="000000"/>
              </a:solidFill>
              <a:latin typeface="Arial"/>
            </a:endParaRPr>
          </a:p>
        </p:txBody>
      </p:sp>
      <p:sp>
        <p:nvSpPr>
          <p:cNvPr id="1749" name="CustomShape 4"/>
          <p:cNvSpPr/>
          <p:nvPr/>
        </p:nvSpPr>
        <p:spPr>
          <a:xfrm>
            <a:off x="2773080" y="282960"/>
            <a:ext cx="6833520" cy="249840"/>
          </a:xfrm>
          <a:prstGeom prst="rect">
            <a:avLst/>
          </a:prstGeom>
          <a:noFill/>
          <a:ln w="0">
            <a:noFill/>
          </a:ln>
        </p:spPr>
        <p:style>
          <a:lnRef idx="0"/>
          <a:fillRef idx="0"/>
          <a:effectRef idx="0"/>
          <a:fontRef idx="minor"/>
        </p:style>
        <p:txBody>
          <a:bodyPr lIns="0" rIns="0" tIns="0" bIns="0" anchor="b">
            <a:noAutofit/>
          </a:bodyPr>
          <a:p>
            <a:pPr defTabSz="914400">
              <a:lnSpc>
                <a:spcPct val="85000"/>
              </a:lnSpc>
            </a:pPr>
            <a:r>
              <a:rPr b="1" lang="fr-FR" sz="2400" spc="-1" strike="noStrike">
                <a:solidFill>
                  <a:srgbClr val="f69322"/>
                </a:solidFill>
                <a:latin typeface="Arial"/>
                <a:ea typeface="DejaVu Sans"/>
              </a:rPr>
              <a:t>Conclusions</a:t>
            </a:r>
            <a:endParaRPr b="0" lang="fr-FR" sz="2400" spc="-1" strike="noStrike">
              <a:solidFill>
                <a:srgbClr val="000000"/>
              </a:solidFill>
              <a:latin typeface="Arial"/>
            </a:endParaRPr>
          </a:p>
        </p:txBody>
      </p:sp>
      <p:sp>
        <p:nvSpPr>
          <p:cNvPr id="1750"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Tour d’horizons des technos batteries et usages associés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defTabSz="914400">
              <a:lnSpc>
                <a:spcPct val="100000"/>
              </a:lnSpc>
              <a:spcBef>
                <a:spcPts val="300"/>
              </a:spcBef>
            </a:pPr>
            <a:r>
              <a:rPr b="1" lang="fr-FR" sz="1400" spc="-1" strike="noStrike">
                <a:solidFill>
                  <a:srgbClr val="000000"/>
                </a:solidFill>
                <a:latin typeface="Arial"/>
                <a:ea typeface="DejaVu Sans"/>
              </a:rPr>
              <a:t>      </a:t>
            </a:r>
            <a:r>
              <a:rPr b="1" lang="fr-FR" sz="1400" spc="-1" strike="noStrike">
                <a:solidFill>
                  <a:srgbClr val="000000"/>
                </a:solidFill>
                <a:latin typeface="Arial"/>
                <a:ea typeface="DejaVu Sans"/>
              </a:rPr>
              <a:t>Conclusions</a:t>
            </a:r>
            <a:endParaRPr b="0" lang="fr-FR"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1" name="CustomShape 1"/>
          <p:cNvSpPr/>
          <p:nvPr/>
        </p:nvSpPr>
        <p:spPr>
          <a:xfrm>
            <a:off x="435600" y="3381120"/>
            <a:ext cx="2328120" cy="356760"/>
          </a:xfrm>
          <a:prstGeom prst="rect">
            <a:avLst/>
          </a:prstGeom>
          <a:no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752" name="CustomShape 4"/>
          <p:cNvSpPr/>
          <p:nvPr/>
        </p:nvSpPr>
        <p:spPr>
          <a:xfrm>
            <a:off x="1742040" y="1440000"/>
            <a:ext cx="5817600" cy="13705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1" lang="fr-FR" sz="2800" spc="-1" strike="noStrike">
                <a:solidFill>
                  <a:srgbClr val="000000"/>
                </a:solidFill>
                <a:latin typeface="Arial"/>
                <a:ea typeface="Arial"/>
              </a:rPr>
              <a:t>2. Flux de Matières, criticité des ressources et économie circulaire</a:t>
            </a:r>
            <a:endParaRPr b="0" lang="fr-FR" sz="2800" spc="-1" strike="noStrike">
              <a:solidFill>
                <a:srgbClr val="000000"/>
              </a:solidFill>
              <a:latin typeface="Arial"/>
            </a:endParaRPr>
          </a:p>
        </p:txBody>
      </p:sp>
      <p:sp>
        <p:nvSpPr>
          <p:cNvPr id="1753" name="Freeform 62"/>
          <p:cNvSpPr/>
          <p:nvPr/>
        </p:nvSpPr>
        <p:spPr>
          <a:xfrm rot="3584400">
            <a:off x="-10440" y="4370040"/>
            <a:ext cx="335520" cy="311760"/>
          </a:xfrm>
          <a:custGeom>
            <a:avLst/>
            <a:gdLst>
              <a:gd name="textAreaLeft" fmla="*/ 0 w 335520"/>
              <a:gd name="textAreaRight" fmla="*/ 336600 w 335520"/>
              <a:gd name="textAreaTop" fmla="*/ 0 h 311760"/>
              <a:gd name="textAreaBottom" fmla="*/ 312840 h 311760"/>
            </a:gdLst>
            <a:ahLst/>
            <a:rect l="textAreaLeft" t="textAreaTop" r="textAreaRight" b="textAreaBottom"/>
            <a:pathLst>
              <a:path w="2346" h="2178">
                <a:moveTo>
                  <a:pt x="1522" y="1510"/>
                </a:moveTo>
                <a:lnTo>
                  <a:pt x="1243" y="1347"/>
                </a:lnTo>
                <a:lnTo>
                  <a:pt x="1673" y="612"/>
                </a:lnTo>
                <a:lnTo>
                  <a:pt x="1316" y="401"/>
                </a:lnTo>
                <a:lnTo>
                  <a:pt x="884" y="1139"/>
                </a:lnTo>
                <a:lnTo>
                  <a:pt x="636" y="992"/>
                </a:lnTo>
                <a:lnTo>
                  <a:pt x="1089" y="217"/>
                </a:lnTo>
                <a:lnTo>
                  <a:pt x="718" y="0"/>
                </a:lnTo>
                <a:lnTo>
                  <a:pt x="0" y="1226"/>
                </a:lnTo>
                <a:lnTo>
                  <a:pt x="1630" y="2178"/>
                </a:lnTo>
                <a:lnTo>
                  <a:pt x="2346" y="952"/>
                </a:lnTo>
                <a:lnTo>
                  <a:pt x="1975" y="735"/>
                </a:lnTo>
                <a:lnTo>
                  <a:pt x="1522" y="1510"/>
                </a:lnTo>
                <a:close/>
              </a:path>
            </a:pathLst>
          </a:custGeom>
          <a:solidFill>
            <a:srgbClr val="f69322"/>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754" name="Freeform 58"/>
          <p:cNvSpPr/>
          <p:nvPr/>
        </p:nvSpPr>
        <p:spPr>
          <a:xfrm rot="3584400">
            <a:off x="293040" y="4382640"/>
            <a:ext cx="307440" cy="297720"/>
          </a:xfrm>
          <a:custGeom>
            <a:avLst/>
            <a:gdLst>
              <a:gd name="textAreaLeft" fmla="*/ 0 w 307440"/>
              <a:gd name="textAreaRight" fmla="*/ 308520 w 307440"/>
              <a:gd name="textAreaTop" fmla="*/ 0 h 297720"/>
              <a:gd name="textAreaBottom" fmla="*/ 298800 h 297720"/>
            </a:gdLst>
            <a:ahLst/>
            <a:rect l="textAreaLeft" t="textAreaTop" r="textAreaRight" b="textAreaBottom"/>
            <a:pathLst>
              <a:path w="909" h="880">
                <a:moveTo>
                  <a:pt x="451" y="181"/>
                </a:moveTo>
                <a:cubicBezTo>
                  <a:pt x="384" y="193"/>
                  <a:pt x="332" y="209"/>
                  <a:pt x="286" y="286"/>
                </a:cubicBezTo>
                <a:cubicBezTo>
                  <a:pt x="229" y="385"/>
                  <a:pt x="264" y="511"/>
                  <a:pt x="376" y="576"/>
                </a:cubicBezTo>
                <a:cubicBezTo>
                  <a:pt x="489" y="642"/>
                  <a:pt x="614" y="613"/>
                  <a:pt x="674" y="510"/>
                </a:cubicBezTo>
                <a:cubicBezTo>
                  <a:pt x="722" y="429"/>
                  <a:pt x="712" y="366"/>
                  <a:pt x="677" y="286"/>
                </a:cubicBezTo>
                <a:cubicBezTo>
                  <a:pt x="860" y="248"/>
                  <a:pt x="860" y="248"/>
                  <a:pt x="860" y="248"/>
                </a:cubicBezTo>
                <a:cubicBezTo>
                  <a:pt x="909" y="362"/>
                  <a:pt x="904" y="490"/>
                  <a:pt x="828" y="620"/>
                </a:cubicBezTo>
                <a:cubicBezTo>
                  <a:pt x="709" y="824"/>
                  <a:pt x="470" y="880"/>
                  <a:pt x="267" y="761"/>
                </a:cubicBezTo>
                <a:cubicBezTo>
                  <a:pt x="67" y="644"/>
                  <a:pt x="0" y="403"/>
                  <a:pt x="119" y="200"/>
                </a:cubicBezTo>
                <a:cubicBezTo>
                  <a:pt x="192" y="75"/>
                  <a:pt x="289" y="20"/>
                  <a:pt x="401" y="0"/>
                </a:cubicBezTo>
                <a:lnTo>
                  <a:pt x="451" y="181"/>
                </a:lnTo>
                <a:close/>
              </a:path>
            </a:pathLst>
          </a:custGeom>
          <a:solidFill>
            <a:srgbClr val="f69322"/>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755" name="Freeform 60"/>
          <p:cNvSpPr/>
          <p:nvPr/>
        </p:nvSpPr>
        <p:spPr>
          <a:xfrm rot="3584400">
            <a:off x="580680" y="4373280"/>
            <a:ext cx="318240" cy="316800"/>
          </a:xfrm>
          <a:custGeom>
            <a:avLst/>
            <a:gdLst>
              <a:gd name="textAreaLeft" fmla="*/ 0 w 318240"/>
              <a:gd name="textAreaRight" fmla="*/ 319320 w 318240"/>
              <a:gd name="textAreaTop" fmla="*/ 0 h 316800"/>
              <a:gd name="textAreaBottom" fmla="*/ 317880 h 316800"/>
            </a:gdLst>
            <a:ahLst/>
            <a:rect l="textAreaLeft" t="textAreaTop" r="textAreaRight" b="textAreaBottom"/>
            <a:pathLst>
              <a:path w="942" h="937">
                <a:moveTo>
                  <a:pt x="676" y="118"/>
                </a:moveTo>
                <a:cubicBezTo>
                  <a:pt x="475" y="0"/>
                  <a:pt x="231" y="64"/>
                  <a:pt x="116" y="261"/>
                </a:cubicBezTo>
                <a:cubicBezTo>
                  <a:pt x="0" y="459"/>
                  <a:pt x="66" y="701"/>
                  <a:pt x="266" y="818"/>
                </a:cubicBezTo>
                <a:cubicBezTo>
                  <a:pt x="469" y="937"/>
                  <a:pt x="711" y="875"/>
                  <a:pt x="827" y="677"/>
                </a:cubicBezTo>
                <a:cubicBezTo>
                  <a:pt x="942" y="480"/>
                  <a:pt x="879" y="236"/>
                  <a:pt x="676" y="118"/>
                </a:cubicBezTo>
                <a:close/>
                <a:moveTo>
                  <a:pt x="665" y="581"/>
                </a:moveTo>
                <a:cubicBezTo>
                  <a:pt x="603" y="687"/>
                  <a:pt x="481" y="695"/>
                  <a:pt x="376" y="634"/>
                </a:cubicBezTo>
                <a:cubicBezTo>
                  <a:pt x="268" y="571"/>
                  <a:pt x="217" y="460"/>
                  <a:pt x="278" y="355"/>
                </a:cubicBezTo>
                <a:cubicBezTo>
                  <a:pt x="340" y="250"/>
                  <a:pt x="461" y="242"/>
                  <a:pt x="568" y="304"/>
                </a:cubicBezTo>
                <a:cubicBezTo>
                  <a:pt x="674" y="366"/>
                  <a:pt x="727" y="476"/>
                  <a:pt x="665" y="581"/>
                </a:cubicBezTo>
                <a:close/>
              </a:path>
            </a:pathLst>
          </a:custGeom>
          <a:solidFill>
            <a:srgbClr val="f69322"/>
          </a:solidFill>
          <a:ln w="0">
            <a:noFill/>
          </a:ln>
        </p:spPr>
        <p:style>
          <a:lnRef idx="0"/>
          <a:fillRef idx="0"/>
          <a:effectRef idx="0"/>
          <a:fontRef idx="minor"/>
        </p:style>
        <p:txBody>
          <a:bodyPr lIns="90000" rIns="90000" tIns="45000" bIns="45000" anchor="t">
            <a:noAutofit/>
          </a:bodyPr>
          <a:p>
            <a:pPr defTabSz="914400">
              <a:lnSpc>
                <a:spcPct val="100000"/>
              </a:lnSpc>
            </a:pPr>
            <a:endParaRPr b="0" lang="fr-FR" sz="1800" spc="-1" strike="noStrike">
              <a:solidFill>
                <a:srgbClr val="000000"/>
              </a:solidFill>
              <a:latin typeface="Arial"/>
              <a:ea typeface="DejaVu Sans"/>
            </a:endParaRPr>
          </a:p>
        </p:txBody>
      </p:sp>
      <p:sp>
        <p:nvSpPr>
          <p:cNvPr id="1756" name="CustomShape 2_0"/>
          <p:cNvSpPr/>
          <p:nvPr/>
        </p:nvSpPr>
        <p:spPr>
          <a:xfrm>
            <a:off x="2643480" y="3122280"/>
            <a:ext cx="5164920" cy="1006560"/>
          </a:xfrm>
          <a:prstGeom prst="rect">
            <a:avLst/>
          </a:prstGeom>
          <a:noFill/>
          <a:ln w="0">
            <a:noFill/>
          </a:ln>
        </p:spPr>
        <p:style>
          <a:lnRef idx="0"/>
          <a:fillRef idx="0"/>
          <a:effectRef idx="0"/>
          <a:fontRef idx="minor"/>
        </p:style>
        <p:txBody>
          <a:bodyPr lIns="90000" rIns="90000" tIns="45000" bIns="45000" anchor="t">
            <a:noAutofit/>
          </a:bodyPr>
          <a:p>
            <a:pPr algn="ctr" defTabSz="914400">
              <a:lnSpc>
                <a:spcPct val="100000"/>
              </a:lnSpc>
            </a:pPr>
            <a:r>
              <a:rPr b="1" lang="en-US" sz="2600" spc="-1" strike="noStrike">
                <a:solidFill>
                  <a:srgbClr val="ffffff"/>
                </a:solidFill>
                <a:latin typeface="Calibri"/>
                <a:ea typeface="DejaVu Sans"/>
              </a:rPr>
              <a:t>Pr. Nicolas PERRY Tom BAUER</a:t>
            </a:r>
            <a:endParaRPr b="0" lang="fr-FR" sz="2600" spc="-1" strike="noStrike">
              <a:solidFill>
                <a:srgbClr val="000000"/>
              </a:solidFill>
              <a:latin typeface="Arial"/>
            </a:endParaRPr>
          </a:p>
          <a:p>
            <a:pPr algn="ctr" defTabSz="914400">
              <a:lnSpc>
                <a:spcPct val="100000"/>
              </a:lnSpc>
            </a:pPr>
            <a:endParaRPr b="0" lang="fr-FR" sz="1400" spc="-1" strike="noStrike">
              <a:solidFill>
                <a:srgbClr val="000000"/>
              </a:solidFill>
              <a:latin typeface="Arial"/>
            </a:endParaRPr>
          </a:p>
          <a:p>
            <a:pPr algn="ctr" defTabSz="914400">
              <a:lnSpc>
                <a:spcPct val="100000"/>
              </a:lnSpc>
            </a:pPr>
            <a:r>
              <a:rPr b="1" lang="en-US" sz="1400" spc="-1" strike="noStrike">
                <a:solidFill>
                  <a:srgbClr val="ffffff"/>
                </a:solidFill>
                <a:latin typeface="Calibri"/>
                <a:ea typeface="DejaVu Sans"/>
              </a:rPr>
              <a:t>   </a:t>
            </a:r>
            <a:r>
              <a:rPr b="1" lang="en-US" sz="1400" spc="-1" strike="noStrike">
                <a:solidFill>
                  <a:srgbClr val="ffffff"/>
                </a:solidFill>
                <a:latin typeface="Calibri"/>
                <a:ea typeface="DejaVu Sans"/>
              </a:rPr>
              <a:t>nicolas.perry@ensam.eu</a:t>
            </a:r>
            <a:r>
              <a:rPr b="1" lang="fr-FR" sz="1400" spc="-1" strike="noStrike">
                <a:solidFill>
                  <a:srgbClr val="ffffff"/>
                </a:solidFill>
                <a:latin typeface="Calibri"/>
                <a:ea typeface="DejaVu Sans"/>
              </a:rPr>
              <a:t>   tom.bauer@ensam.eu </a:t>
            </a:r>
            <a:endParaRPr b="0" lang="fr-FR" sz="1400" spc="-1" strike="noStrike">
              <a:solidFill>
                <a:srgbClr val="000000"/>
              </a:solidFill>
              <a:latin typeface="Arial"/>
            </a:endParaRPr>
          </a:p>
          <a:p>
            <a:pPr algn="ctr" defTabSz="914400">
              <a:lnSpc>
                <a:spcPct val="100000"/>
              </a:lnSpc>
            </a:pPr>
            <a:endParaRPr b="0" lang="fr-FR" sz="1400" spc="-1" strike="noStrike">
              <a:solidFill>
                <a:srgbClr val="000000"/>
              </a:solidFill>
              <a:latin typeface="Arial"/>
            </a:endParaRPr>
          </a:p>
          <a:p>
            <a:pPr algn="ctr" defTabSz="914400">
              <a:lnSpc>
                <a:spcPct val="100000"/>
              </a:lnSpc>
            </a:pPr>
            <a:endParaRPr b="0" lang="fr-FR" sz="1400" spc="-1" strike="noStrike">
              <a:solidFill>
                <a:srgbClr val="000000"/>
              </a:solidFill>
              <a:latin typeface="Arial"/>
            </a:endParaRPr>
          </a:p>
          <a:p>
            <a:pPr algn="ctr" defTabSz="914400">
              <a:lnSpc>
                <a:spcPct val="100000"/>
              </a:lnSpc>
            </a:pPr>
            <a:r>
              <a:rPr b="1" lang="en-US" sz="1400" spc="-1" strike="noStrike">
                <a:solidFill>
                  <a:srgbClr val="ffffff"/>
                </a:solidFill>
                <a:latin typeface="Calibri"/>
                <a:ea typeface="DejaVu Sans"/>
              </a:rPr>
              <a:t>11/04/2024</a:t>
            </a:r>
            <a:endParaRPr b="0" lang="fr-FR" sz="1400" spc="-1" strike="noStrike">
              <a:solidFill>
                <a:srgbClr val="000000"/>
              </a:solidFill>
              <a:latin typeface="Arial"/>
            </a:endParaRPr>
          </a:p>
        </p:txBody>
      </p:sp>
      <p:pic>
        <p:nvPicPr>
          <p:cNvPr id="1757" name="Picture 455" descr=""/>
          <p:cNvPicPr/>
          <p:nvPr/>
        </p:nvPicPr>
        <p:blipFill>
          <a:blip r:embed="rId1"/>
          <a:stretch/>
        </p:blipFill>
        <p:spPr>
          <a:xfrm>
            <a:off x="7200000" y="4734720"/>
            <a:ext cx="2698560" cy="683280"/>
          </a:xfrm>
          <a:prstGeom prst="rect">
            <a:avLst/>
          </a:prstGeom>
          <a:ln w="0">
            <a:noFill/>
          </a:ln>
        </p:spPr>
      </p:pic>
      <p:pic>
        <p:nvPicPr>
          <p:cNvPr id="1758" name="Image 3" descr=""/>
          <p:cNvPicPr/>
          <p:nvPr/>
        </p:nvPicPr>
        <p:blipFill>
          <a:blip r:embed="rId2"/>
          <a:srcRect l="0" t="0" r="0" b="8395"/>
          <a:stretch/>
        </p:blipFill>
        <p:spPr>
          <a:xfrm>
            <a:off x="0" y="0"/>
            <a:ext cx="2243160" cy="933120"/>
          </a:xfrm>
          <a:prstGeom prst="rect">
            <a:avLst/>
          </a:prstGeom>
          <a:ln w="0">
            <a:solidFill>
              <a:srgbClr val="3465a4"/>
            </a:solidFill>
          </a:ln>
        </p:spPr>
      </p:pic>
      <p:pic>
        <p:nvPicPr>
          <p:cNvPr id="1759" name="Picture 458" descr=""/>
          <p:cNvPicPr/>
          <p:nvPr/>
        </p:nvPicPr>
        <p:blipFill>
          <a:blip r:embed="rId3"/>
          <a:stretch/>
        </p:blipFill>
        <p:spPr>
          <a:xfrm>
            <a:off x="8382240" y="3772080"/>
            <a:ext cx="1516320" cy="763920"/>
          </a:xfrm>
          <a:prstGeom prst="rect">
            <a:avLst/>
          </a:prstGeom>
          <a:ln w="0">
            <a:noFill/>
          </a:ln>
        </p:spPr>
      </p:pic>
      <p:pic>
        <p:nvPicPr>
          <p:cNvPr id="1760" name="Image 10" descr=""/>
          <p:cNvPicPr/>
          <p:nvPr/>
        </p:nvPicPr>
        <p:blipFill>
          <a:blip r:embed="rId4"/>
          <a:stretch/>
        </p:blipFill>
        <p:spPr>
          <a:xfrm>
            <a:off x="8380800" y="2981880"/>
            <a:ext cx="1517760" cy="596160"/>
          </a:xfrm>
          <a:prstGeom prst="rect">
            <a:avLst/>
          </a:prstGeom>
          <a:ln w="0">
            <a:noFill/>
          </a:ln>
          <a:effectLst>
            <a:outerShdw algn="tl" dir="5400000" dist="23040">
              <a:srgbClr val="000000">
                <a:alpha val="35000"/>
              </a:srgbClr>
            </a:outerShdw>
          </a:effectLst>
        </p:spPr>
      </p:pic>
      <p:sp>
        <p:nvSpPr>
          <p:cNvPr id="1761" name="Rectangle 460"/>
          <p:cNvSpPr/>
          <p:nvPr/>
        </p:nvSpPr>
        <p:spPr>
          <a:xfrm>
            <a:off x="4500000" y="152280"/>
            <a:ext cx="5479200" cy="713880"/>
          </a:xfrm>
          <a:prstGeom prst="rect">
            <a:avLst/>
          </a:prstGeom>
          <a:noFill/>
          <a:ln w="0">
            <a:noFill/>
          </a:ln>
        </p:spPr>
        <p:style>
          <a:lnRef idx="0"/>
          <a:fillRef idx="0"/>
          <a:effectRef idx="0"/>
          <a:fontRef idx="minor"/>
        </p:style>
        <p:txBody>
          <a:bodyPr lIns="90000" rIns="90000" tIns="45000" bIns="45000" anchor="t">
            <a:noAutofit/>
          </a:bodyPr>
          <a:p>
            <a:pPr algn="ctr" defTabSz="914400">
              <a:lnSpc>
                <a:spcPct val="100000"/>
              </a:lnSpc>
            </a:pPr>
            <a:r>
              <a:rPr b="1" lang="fr-FR" sz="2200" spc="-1" strike="noStrike">
                <a:solidFill>
                  <a:srgbClr val="f69322"/>
                </a:solidFill>
                <a:latin typeface="Arial"/>
                <a:ea typeface="DejaVu Sans"/>
              </a:rPr>
              <a:t>Webinaires : Economie Circulaire et transition environnementale</a:t>
            </a:r>
            <a:endParaRPr b="0" lang="fr-FR" sz="2200" spc="-1" strike="noStrike">
              <a:solidFill>
                <a:srgbClr val="000000"/>
              </a:solidFill>
              <a:latin typeface="Arial"/>
            </a:endParaRPr>
          </a:p>
        </p:txBody>
      </p:sp>
      <p:pic>
        <p:nvPicPr>
          <p:cNvPr id="1762" name="Image 12" descr="Une image contenant symbole&#10;&#10;Description générée automatiquement"/>
          <p:cNvPicPr/>
          <p:nvPr/>
        </p:nvPicPr>
        <p:blipFill>
          <a:blip r:embed="rId5"/>
          <a:stretch/>
        </p:blipFill>
        <p:spPr>
          <a:xfrm>
            <a:off x="8380800" y="2048040"/>
            <a:ext cx="1517760" cy="797400"/>
          </a:xfrm>
          <a:prstGeom prst="rect">
            <a:avLst/>
          </a:prstGeom>
          <a:ln w="0">
            <a:noFill/>
          </a:ln>
        </p:spPr>
      </p:pic>
      <p:sp>
        <p:nvSpPr>
          <p:cNvPr id="1763" name="ZoneTexte 1"/>
          <p:cNvSpPr/>
          <p:nvPr/>
        </p:nvSpPr>
        <p:spPr>
          <a:xfrm rot="20330400">
            <a:off x="207720" y="2651400"/>
            <a:ext cx="2144160" cy="82116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1" lang="fr-FR" sz="4800" spc="-1" strike="noStrike">
                <a:solidFill>
                  <a:srgbClr val="f69322"/>
                </a:solidFill>
                <a:latin typeface="Arial"/>
                <a:ea typeface="DejaVu Sans"/>
              </a:rPr>
              <a:t>MERCI</a:t>
            </a:r>
            <a:endParaRPr b="0" lang="fr-FR"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2" name="PlaceHolder 1"/>
          <p:cNvSpPr>
            <a:spLocks noGrp="1"/>
          </p:cNvSpPr>
          <p:nvPr>
            <p:ph type="subTitle"/>
          </p:nvPr>
        </p:nvSpPr>
        <p:spPr>
          <a:xfrm>
            <a:off x="2773080" y="86040"/>
            <a:ext cx="1906560" cy="455400"/>
          </a:xfrm>
          <a:prstGeom prst="rect">
            <a:avLst/>
          </a:prstGeom>
          <a:noFill/>
          <a:ln w="0">
            <a:noFill/>
          </a:ln>
        </p:spPr>
        <p:txBody>
          <a:bodyPr lIns="0" rIns="0" tIns="0" bIns="0" anchor="ctr">
            <a:noAutofit/>
          </a:bodyPr>
          <a:p>
            <a:pPr marL="228600" indent="-228600" defTabSz="914400">
              <a:lnSpc>
                <a:spcPct val="90000"/>
              </a:lnSpc>
              <a:spcBef>
                <a:spcPts val="1001"/>
              </a:spcBef>
              <a:buClr>
                <a:srgbClr val="f69322"/>
              </a:buClr>
              <a:buFont typeface="Arial"/>
              <a:buChar char="•"/>
            </a:pPr>
            <a:r>
              <a:rPr b="1" lang="fr-FR" sz="2100" spc="-1" strike="noStrike">
                <a:solidFill>
                  <a:srgbClr val="f69322"/>
                </a:solidFill>
                <a:latin typeface="Arial"/>
                <a:ea typeface="DejaVu Sans"/>
              </a:rPr>
              <a:t>Résumé </a:t>
            </a:r>
            <a:endParaRPr b="0" lang="fr-FR" sz="2100" spc="-1" strike="noStrike">
              <a:solidFill>
                <a:srgbClr val="000000"/>
              </a:solidFill>
              <a:latin typeface="Arial"/>
            </a:endParaRPr>
          </a:p>
        </p:txBody>
      </p:sp>
      <p:sp>
        <p:nvSpPr>
          <p:cNvPr id="1013" name="CustomShape 9"/>
          <p:cNvSpPr/>
          <p:nvPr/>
        </p:nvSpPr>
        <p:spPr>
          <a:xfrm>
            <a:off x="0" y="1340640"/>
            <a:ext cx="2300760" cy="2674440"/>
          </a:xfrm>
          <a:prstGeom prst="rect">
            <a:avLst/>
          </a:prstGeom>
          <a:noFill/>
          <a:ln w="0">
            <a:noFill/>
          </a:ln>
        </p:spPr>
        <p:style>
          <a:lnRef idx="0"/>
          <a:fillRef idx="0"/>
          <a:effectRef idx="0"/>
          <a:fontRef idx="minor"/>
        </p:style>
        <p:txBody>
          <a:bodyPr lIns="0" rIns="0" tIns="0" bIns="0" anchor="t">
            <a:noAutofit/>
          </a:bodyPr>
          <a:p>
            <a:pPr algn="ctr" defTabSz="914400">
              <a:lnSpc>
                <a:spcPct val="100000"/>
              </a:lnSpc>
            </a:pPr>
            <a:r>
              <a:rPr b="1" lang="fr-FR" sz="1600" spc="-1" strike="noStrike" cap="all">
                <a:solidFill>
                  <a:srgbClr val="ffffff"/>
                </a:solidFill>
                <a:latin typeface="Arial"/>
                <a:ea typeface="DejaVu Sans"/>
              </a:rPr>
              <a:t>TRansitions</a:t>
            </a:r>
            <a:endParaRPr b="0" lang="fr-FR" sz="1600" spc="-1" strike="noStrike">
              <a:solidFill>
                <a:srgbClr val="000000"/>
              </a:solidFill>
              <a:latin typeface="Arial"/>
            </a:endParaRPr>
          </a:p>
          <a:p>
            <a:pPr algn="ctr" defTabSz="914400">
              <a:lnSpc>
                <a:spcPct val="100000"/>
              </a:lnSpc>
            </a:pPr>
            <a:endParaRPr b="0" lang="fr-FR" sz="1600" spc="-1" strike="noStrike">
              <a:solidFill>
                <a:srgbClr val="000000"/>
              </a:solidFill>
              <a:latin typeface="Arial"/>
            </a:endParaRPr>
          </a:p>
          <a:p>
            <a:pPr algn="ctr" defTabSz="914400">
              <a:lnSpc>
                <a:spcPct val="100000"/>
              </a:lnSpc>
            </a:pPr>
            <a:r>
              <a:rPr b="1" lang="fr-FR" sz="1600" spc="-1" strike="noStrike" cap="all">
                <a:solidFill>
                  <a:srgbClr val="ffffff"/>
                </a:solidFill>
                <a:latin typeface="Arial"/>
                <a:ea typeface="DejaVu Sans"/>
              </a:rPr>
              <a:t>=</a:t>
            </a:r>
            <a:endParaRPr b="0" lang="fr-FR" sz="1600" spc="-1" strike="noStrike">
              <a:solidFill>
                <a:srgbClr val="000000"/>
              </a:solidFill>
              <a:latin typeface="Arial"/>
            </a:endParaRPr>
          </a:p>
          <a:p>
            <a:pPr algn="ctr" defTabSz="914400">
              <a:lnSpc>
                <a:spcPct val="100000"/>
              </a:lnSpc>
            </a:pPr>
            <a:endParaRPr b="0" lang="fr-FR" sz="1600" spc="-1" strike="noStrike">
              <a:solidFill>
                <a:srgbClr val="000000"/>
              </a:solidFill>
              <a:latin typeface="Arial"/>
            </a:endParaRPr>
          </a:p>
          <a:p>
            <a:pPr algn="ctr" defTabSz="914400">
              <a:lnSpc>
                <a:spcPct val="100000"/>
              </a:lnSpc>
            </a:pPr>
            <a:r>
              <a:rPr b="1" lang="fr-FR" sz="1600" spc="-1" strike="noStrike" cap="all">
                <a:solidFill>
                  <a:srgbClr val="ffffff"/>
                </a:solidFill>
                <a:latin typeface="Arial"/>
                <a:ea typeface="DejaVu Sans"/>
              </a:rPr>
              <a:t>+ d’ éNERGIEs électriqueS</a:t>
            </a:r>
            <a:endParaRPr b="0" lang="fr-FR" sz="1600" spc="-1" strike="noStrike">
              <a:solidFill>
                <a:srgbClr val="000000"/>
              </a:solidFill>
              <a:latin typeface="Arial"/>
            </a:endParaRPr>
          </a:p>
          <a:p>
            <a:pPr algn="ctr" defTabSz="914400">
              <a:lnSpc>
                <a:spcPct val="100000"/>
              </a:lnSpc>
            </a:pPr>
            <a:endParaRPr b="0" lang="fr-FR" sz="1600" spc="-1" strike="noStrike">
              <a:solidFill>
                <a:srgbClr val="000000"/>
              </a:solidFill>
              <a:latin typeface="Arial"/>
            </a:endParaRPr>
          </a:p>
          <a:p>
            <a:pPr algn="ctr" defTabSz="914400">
              <a:lnSpc>
                <a:spcPct val="100000"/>
              </a:lnSpc>
            </a:pPr>
            <a:r>
              <a:rPr b="1" lang="fr-FR" sz="1600" spc="-1" strike="noStrike" cap="all">
                <a:solidFill>
                  <a:srgbClr val="ffffff"/>
                </a:solidFill>
                <a:latin typeface="Arial"/>
                <a:ea typeface="DejaVu Sans"/>
              </a:rPr>
              <a:t>= </a:t>
            </a:r>
            <a:endParaRPr b="0" lang="fr-FR" sz="1600" spc="-1" strike="noStrike">
              <a:solidFill>
                <a:srgbClr val="000000"/>
              </a:solidFill>
              <a:latin typeface="Arial"/>
            </a:endParaRPr>
          </a:p>
          <a:p>
            <a:pPr algn="ctr" defTabSz="914400">
              <a:lnSpc>
                <a:spcPct val="100000"/>
              </a:lnSpc>
            </a:pPr>
            <a:endParaRPr b="0" lang="fr-FR" sz="1600" spc="-1" strike="noStrike">
              <a:solidFill>
                <a:srgbClr val="000000"/>
              </a:solidFill>
              <a:latin typeface="Arial"/>
            </a:endParaRPr>
          </a:p>
          <a:p>
            <a:pPr algn="ctr" defTabSz="914400">
              <a:lnSpc>
                <a:spcPct val="100000"/>
              </a:lnSpc>
            </a:pPr>
            <a:r>
              <a:rPr b="1" lang="fr-FR" sz="1600" spc="-1" strike="noStrike" cap="all">
                <a:solidFill>
                  <a:srgbClr val="ffffff"/>
                </a:solidFill>
                <a:latin typeface="Arial"/>
                <a:ea typeface="DejaVu Sans"/>
              </a:rPr>
              <a:t>Besoins en ressources</a:t>
            </a:r>
            <a:endParaRPr b="0" lang="fr-FR" sz="1600" spc="-1" strike="noStrike">
              <a:solidFill>
                <a:srgbClr val="000000"/>
              </a:solidFill>
              <a:latin typeface="Arial"/>
            </a:endParaRPr>
          </a:p>
        </p:txBody>
      </p:sp>
      <p:pic>
        <p:nvPicPr>
          <p:cNvPr id="1014" name="Graphique 1" descr=""/>
          <p:cNvPicPr/>
          <p:nvPr/>
        </p:nvPicPr>
        <p:blipFill>
          <a:blip r:embed="rId1"/>
          <a:stretch/>
        </p:blipFill>
        <p:spPr>
          <a:xfrm>
            <a:off x="3925440" y="2514960"/>
            <a:ext cx="6154920" cy="2690280"/>
          </a:xfrm>
          <a:prstGeom prst="rect">
            <a:avLst/>
          </a:prstGeom>
          <a:ln w="0">
            <a:noFill/>
          </a:ln>
        </p:spPr>
      </p:pic>
      <p:sp>
        <p:nvSpPr>
          <p:cNvPr id="1015" name="CustomShape 10"/>
          <p:cNvSpPr/>
          <p:nvPr/>
        </p:nvSpPr>
        <p:spPr>
          <a:xfrm>
            <a:off x="2665080" y="945000"/>
            <a:ext cx="4607280" cy="1617480"/>
          </a:xfrm>
          <a:prstGeom prst="rect">
            <a:avLst/>
          </a:prstGeom>
          <a:noFill/>
          <a:ln w="0">
            <a:noFill/>
          </a:ln>
        </p:spPr>
        <p:style>
          <a:lnRef idx="0"/>
          <a:fillRef idx="0"/>
          <a:effectRef idx="0"/>
          <a:fontRef idx="minor"/>
        </p:style>
        <p:txBody>
          <a:bodyPr lIns="0" rIns="0" tIns="0" bIns="0" anchor="t">
            <a:noAutofit/>
          </a:bodyPr>
          <a:p>
            <a:pPr defTabSz="914400">
              <a:lnSpc>
                <a:spcPct val="130000"/>
              </a:lnSpc>
            </a:pPr>
            <a:r>
              <a:rPr b="0" lang="fr-FR" sz="1400" spc="-1" strike="noStrike">
                <a:solidFill>
                  <a:srgbClr val="606163"/>
                </a:solidFill>
                <a:latin typeface="Tahoma"/>
                <a:ea typeface="Tahoma"/>
              </a:rPr>
              <a:t>Production de masse</a:t>
            </a:r>
            <a:endParaRPr b="0" lang="fr-FR" sz="1400" spc="-1" strike="noStrike">
              <a:solidFill>
                <a:srgbClr val="000000"/>
              </a:solidFill>
              <a:latin typeface="Arial"/>
            </a:endParaRPr>
          </a:p>
          <a:p>
            <a:pPr defTabSz="914400">
              <a:lnSpc>
                <a:spcPct val="130000"/>
              </a:lnSpc>
            </a:pPr>
            <a:endParaRPr b="0" lang="fr-FR" sz="1400" spc="-1" strike="noStrike">
              <a:solidFill>
                <a:srgbClr val="000000"/>
              </a:solidFill>
              <a:latin typeface="Arial"/>
            </a:endParaRPr>
          </a:p>
          <a:p>
            <a:pPr defTabSz="914400">
              <a:lnSpc>
                <a:spcPct val="130000"/>
              </a:lnSpc>
            </a:pPr>
            <a:r>
              <a:rPr b="0" lang="fr-FR" sz="1400" spc="-1" strike="noStrike">
                <a:solidFill>
                  <a:srgbClr val="606163"/>
                </a:solidFill>
                <a:latin typeface="Tahoma"/>
                <a:ea typeface="Tahoma"/>
              </a:rPr>
              <a:t>Complexification des objets</a:t>
            </a:r>
            <a:endParaRPr b="0" lang="fr-FR" sz="1400" spc="-1" strike="noStrike">
              <a:solidFill>
                <a:srgbClr val="000000"/>
              </a:solidFill>
              <a:latin typeface="Arial"/>
            </a:endParaRPr>
          </a:p>
          <a:p>
            <a:pPr marL="360360" indent="-181080" defTabSz="914400">
              <a:lnSpc>
                <a:spcPct val="130000"/>
              </a:lnSpc>
              <a:buClr>
                <a:srgbClr val="f69322"/>
              </a:buClr>
              <a:buFont typeface="Wingdings" charset="2"/>
              <a:buChar char=""/>
            </a:pPr>
            <a:r>
              <a:rPr b="0" lang="fr-FR" sz="1400" spc="-1" strike="noStrike">
                <a:solidFill>
                  <a:srgbClr val="606163"/>
                </a:solidFill>
                <a:latin typeface="Tahoma"/>
                <a:ea typeface="Tahoma"/>
              </a:rPr>
              <a:t>Besoins en composants à haute valeur ajoutée</a:t>
            </a:r>
            <a:endParaRPr b="0" lang="fr-FR" sz="1400" spc="-1" strike="noStrike">
              <a:solidFill>
                <a:srgbClr val="000000"/>
              </a:solidFill>
              <a:latin typeface="Arial"/>
            </a:endParaRPr>
          </a:p>
          <a:p>
            <a:pPr marL="360360" indent="-181080" defTabSz="914400">
              <a:lnSpc>
                <a:spcPct val="130000"/>
              </a:lnSpc>
              <a:buClr>
                <a:srgbClr val="f69322"/>
              </a:buClr>
              <a:buFont typeface="Wingdings" charset="2"/>
              <a:buChar char=""/>
            </a:pPr>
            <a:r>
              <a:rPr b="0" lang="fr-FR" sz="1400" spc="-1" strike="noStrike">
                <a:solidFill>
                  <a:srgbClr val="606163"/>
                </a:solidFill>
                <a:latin typeface="Tahoma"/>
                <a:ea typeface="Tahoma"/>
              </a:rPr>
              <a:t>Consommation d’énergie (indirecte), de matériaux </a:t>
            </a:r>
            <a:endParaRPr b="0" lang="fr-FR" sz="1400" spc="-1" strike="noStrike">
              <a:solidFill>
                <a:srgbClr val="000000"/>
              </a:solidFill>
              <a:latin typeface="Arial"/>
            </a:endParaRPr>
          </a:p>
        </p:txBody>
      </p:sp>
      <p:pic>
        <p:nvPicPr>
          <p:cNvPr id="1016" name="Picture 2_ 1" descr=""/>
          <p:cNvPicPr/>
          <p:nvPr/>
        </p:nvPicPr>
        <p:blipFill>
          <a:blip r:embed="rId2"/>
          <a:stretch/>
        </p:blipFill>
        <p:spPr>
          <a:xfrm>
            <a:off x="7063920" y="39960"/>
            <a:ext cx="2986920" cy="2110680"/>
          </a:xfrm>
          <a:prstGeom prst="rect">
            <a:avLst/>
          </a:prstGeom>
          <a:ln w="0">
            <a:noFill/>
          </a:ln>
        </p:spPr>
      </p:pic>
      <p:sp>
        <p:nvSpPr>
          <p:cNvPr id="1017" name="TextBox 474"/>
          <p:cNvSpPr/>
          <p:nvPr/>
        </p:nvSpPr>
        <p:spPr>
          <a:xfrm>
            <a:off x="4276440" y="5205600"/>
            <a:ext cx="5803920" cy="374040"/>
          </a:xfrm>
          <a:prstGeom prst="rect">
            <a:avLst/>
          </a:prstGeom>
          <a:noFill/>
          <a:ln w="0">
            <a:noFill/>
          </a:ln>
        </p:spPr>
        <p:style>
          <a:lnRef idx="0"/>
          <a:fillRef idx="0"/>
          <a:effectRef idx="0"/>
          <a:fontRef idx="minor"/>
        </p:style>
        <p:txBody>
          <a:bodyPr lIns="90000" rIns="90000" tIns="45000" bIns="45000" anchor="t">
            <a:noAutofit/>
          </a:bodyPr>
          <a:p>
            <a:pPr defTabSz="914400">
              <a:lnSpc>
                <a:spcPct val="100000"/>
              </a:lnSpc>
            </a:pPr>
            <a:r>
              <a:rPr b="0" lang="fr-FR" sz="1000" spc="-1" strike="noStrike">
                <a:solidFill>
                  <a:srgbClr val="000000"/>
                </a:solidFill>
                <a:latin typeface="Arial"/>
                <a:ea typeface="DejaVu Sans"/>
              </a:rPr>
              <a:t>Zepf, V., Achzet, B., &amp; Reller, A. (2014). Strategic resources for emerging technologies. In Competition and Conflicts on Resource Use (pp. 259-272). Cham: Springer</a:t>
            </a:r>
            <a:endParaRPr b="0" lang="fr-FR"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018" name="Groupe 1"/>
          <p:cNvGrpSpPr/>
          <p:nvPr/>
        </p:nvGrpSpPr>
        <p:grpSpPr>
          <a:xfrm>
            <a:off x="5429160" y="662760"/>
            <a:ext cx="847080" cy="1363320"/>
            <a:chOff x="5429160" y="662760"/>
            <a:chExt cx="847080" cy="1363320"/>
          </a:xfrm>
        </p:grpSpPr>
        <p:sp>
          <p:nvSpPr>
            <p:cNvPr id="1019" name="Forme libre 42"/>
            <p:cNvSpPr/>
            <p:nvPr/>
          </p:nvSpPr>
          <p:spPr>
            <a:xfrm>
              <a:off x="5743800" y="1141200"/>
              <a:ext cx="220680" cy="884880"/>
            </a:xfrm>
            <a:custGeom>
              <a:avLst/>
              <a:gdLst>
                <a:gd name="textAreaLeft" fmla="*/ 0 w 220680"/>
                <a:gd name="textAreaRight" fmla="*/ 221400 w 220680"/>
                <a:gd name="textAreaTop" fmla="*/ 0 h 884880"/>
                <a:gd name="textAreaBottom" fmla="*/ 885600 h 884880"/>
              </a:gdLst>
              <a:ahLst/>
              <a:rect l="textAreaLeft" t="textAreaTop" r="textAreaRight" b="textAreaBottom"/>
              <a:pathLst>
                <a:path w="645147" h="2284422">
                  <a:moveTo>
                    <a:pt x="13553" y="2284422"/>
                  </a:moveTo>
                  <a:cubicBezTo>
                    <a:pt x="-49566" y="1941776"/>
                    <a:pt x="124742" y="447303"/>
                    <a:pt x="188051" y="136344"/>
                  </a:cubicBezTo>
                  <a:cubicBezTo>
                    <a:pt x="224690" y="-58410"/>
                    <a:pt x="416016" y="-34471"/>
                    <a:pt x="450560" y="144345"/>
                  </a:cubicBezTo>
                  <a:cubicBezTo>
                    <a:pt x="500344" y="490801"/>
                    <a:pt x="673826" y="1933521"/>
                    <a:pt x="641060" y="2281755"/>
                  </a:cubicBezTo>
                  <a:lnTo>
                    <a:pt x="13553" y="2284422"/>
                  </a:lnTo>
                  <a:close/>
                </a:path>
              </a:pathLst>
            </a:custGeom>
            <a:gradFill rotWithShape="0">
              <a:gsLst>
                <a:gs pos="52000">
                  <a:srgbClr val="f7fafd"/>
                </a:gs>
                <a:gs pos="100000">
                  <a:srgbClr val="a1467e"/>
                </a:gs>
              </a:gsLst>
              <a:lin ang="5400000"/>
            </a:gradFill>
            <a:ln w="12600">
              <a:solidFill>
                <a:srgbClr val="8d1d75"/>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grpSp>
          <p:nvGrpSpPr>
            <p:cNvPr id="1020" name="Groupe 280"/>
            <p:cNvGrpSpPr/>
            <p:nvPr/>
          </p:nvGrpSpPr>
          <p:grpSpPr>
            <a:xfrm>
              <a:off x="5429160" y="662760"/>
              <a:ext cx="847080" cy="810720"/>
              <a:chOff x="5429160" y="662760"/>
              <a:chExt cx="847080" cy="810720"/>
            </a:xfrm>
          </p:grpSpPr>
          <p:sp>
            <p:nvSpPr>
              <p:cNvPr id="1021" name="Forme libre 45"/>
              <p:cNvSpPr/>
              <p:nvPr/>
            </p:nvSpPr>
            <p:spPr>
              <a:xfrm>
                <a:off x="5817240" y="662760"/>
                <a:ext cx="63360" cy="506160"/>
              </a:xfrm>
              <a:custGeom>
                <a:avLst/>
                <a:gdLst>
                  <a:gd name="textAreaLeft" fmla="*/ 0 w 63360"/>
                  <a:gd name="textAreaRight" fmla="*/ 64080 w 63360"/>
                  <a:gd name="textAreaTop" fmla="*/ 0 h 506160"/>
                  <a:gd name="textAreaBottom" fmla="*/ 506880 h 506160"/>
                </a:gdLst>
                <a:ahLst/>
                <a:rect l="textAreaLeft" t="textAreaTop" r="textAreaRight" b="textAreaBottom"/>
                <a:pathLst>
                  <a:path w="187675" h="1307116">
                    <a:moveTo>
                      <a:pt x="97991" y="1274187"/>
                    </a:moveTo>
                    <a:cubicBezTo>
                      <a:pt x="1209" y="1321219"/>
                      <a:pt x="10255" y="1346895"/>
                      <a:pt x="1471" y="1142742"/>
                    </a:cubicBezTo>
                    <a:cubicBezTo>
                      <a:pt x="-7313" y="938590"/>
                      <a:pt x="25294" y="231274"/>
                      <a:pt x="45286" y="49272"/>
                    </a:cubicBezTo>
                    <a:cubicBezTo>
                      <a:pt x="51424" y="-6608"/>
                      <a:pt x="125407" y="-27010"/>
                      <a:pt x="141171" y="53082"/>
                    </a:cubicBezTo>
                    <a:cubicBezTo>
                      <a:pt x="182651" y="263830"/>
                      <a:pt x="185833" y="949067"/>
                      <a:pt x="187526" y="1149727"/>
                    </a:cubicBezTo>
                    <a:cubicBezTo>
                      <a:pt x="189219" y="1350387"/>
                      <a:pt x="177578" y="1305514"/>
                      <a:pt x="97991" y="1274187"/>
                    </a:cubicBezTo>
                    <a:close/>
                  </a:path>
                </a:pathLst>
              </a:custGeom>
              <a:solidFill>
                <a:srgbClr val="ffffff"/>
              </a:solidFill>
              <a:ln w="12600">
                <a:solidFill>
                  <a:srgbClr val="8d1d75"/>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022" name="Forme libre 46"/>
              <p:cNvSpPr/>
              <p:nvPr/>
            </p:nvSpPr>
            <p:spPr>
              <a:xfrm rot="7198800">
                <a:off x="6028560" y="1102680"/>
                <a:ext cx="71640" cy="447840"/>
              </a:xfrm>
              <a:custGeom>
                <a:avLst/>
                <a:gdLst>
                  <a:gd name="textAreaLeft" fmla="*/ 0 w 71640"/>
                  <a:gd name="textAreaRight" fmla="*/ 72360 w 71640"/>
                  <a:gd name="textAreaTop" fmla="*/ 0 h 447840"/>
                  <a:gd name="textAreaBottom" fmla="*/ 448560 h 447840"/>
                </a:gdLst>
                <a:ahLst/>
                <a:rect l="textAreaLeft" t="textAreaTop" r="textAreaRight" b="textAreaBottom"/>
                <a:pathLst>
                  <a:path w="187675" h="1307116">
                    <a:moveTo>
                      <a:pt x="97991" y="1274187"/>
                    </a:moveTo>
                    <a:cubicBezTo>
                      <a:pt x="1209" y="1321219"/>
                      <a:pt x="10255" y="1346895"/>
                      <a:pt x="1471" y="1142742"/>
                    </a:cubicBezTo>
                    <a:cubicBezTo>
                      <a:pt x="-7313" y="938590"/>
                      <a:pt x="25294" y="231274"/>
                      <a:pt x="45286" y="49272"/>
                    </a:cubicBezTo>
                    <a:cubicBezTo>
                      <a:pt x="51424" y="-6608"/>
                      <a:pt x="125407" y="-27010"/>
                      <a:pt x="141171" y="53082"/>
                    </a:cubicBezTo>
                    <a:cubicBezTo>
                      <a:pt x="182651" y="263830"/>
                      <a:pt x="185833" y="949067"/>
                      <a:pt x="187526" y="1149727"/>
                    </a:cubicBezTo>
                    <a:cubicBezTo>
                      <a:pt x="189219" y="1350387"/>
                      <a:pt x="177578" y="1305514"/>
                      <a:pt x="97991" y="1274187"/>
                    </a:cubicBezTo>
                    <a:close/>
                  </a:path>
                </a:pathLst>
              </a:custGeom>
              <a:solidFill>
                <a:srgbClr val="ffffff"/>
              </a:solidFill>
              <a:ln w="12600">
                <a:solidFill>
                  <a:srgbClr val="8d1d75"/>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023" name="Forme libre 47"/>
              <p:cNvSpPr/>
              <p:nvPr/>
            </p:nvSpPr>
            <p:spPr>
              <a:xfrm rot="14408400">
                <a:off x="5605200" y="1106640"/>
                <a:ext cx="72000" cy="447840"/>
              </a:xfrm>
              <a:custGeom>
                <a:avLst/>
                <a:gdLst>
                  <a:gd name="textAreaLeft" fmla="*/ 0 w 72000"/>
                  <a:gd name="textAreaRight" fmla="*/ 72720 w 72000"/>
                  <a:gd name="textAreaTop" fmla="*/ 0 h 447840"/>
                  <a:gd name="textAreaBottom" fmla="*/ 448560 h 447840"/>
                </a:gdLst>
                <a:ahLst/>
                <a:rect l="textAreaLeft" t="textAreaTop" r="textAreaRight" b="textAreaBottom"/>
                <a:pathLst>
                  <a:path w="187675" h="1307116">
                    <a:moveTo>
                      <a:pt x="97991" y="1274187"/>
                    </a:moveTo>
                    <a:cubicBezTo>
                      <a:pt x="1209" y="1321219"/>
                      <a:pt x="10255" y="1346895"/>
                      <a:pt x="1471" y="1142742"/>
                    </a:cubicBezTo>
                    <a:cubicBezTo>
                      <a:pt x="-7313" y="938590"/>
                      <a:pt x="25294" y="231274"/>
                      <a:pt x="45286" y="49272"/>
                    </a:cubicBezTo>
                    <a:cubicBezTo>
                      <a:pt x="51424" y="-6608"/>
                      <a:pt x="125407" y="-27010"/>
                      <a:pt x="141171" y="53082"/>
                    </a:cubicBezTo>
                    <a:cubicBezTo>
                      <a:pt x="182651" y="263830"/>
                      <a:pt x="185833" y="949067"/>
                      <a:pt x="187526" y="1149727"/>
                    </a:cubicBezTo>
                    <a:cubicBezTo>
                      <a:pt x="189219" y="1350387"/>
                      <a:pt x="177578" y="1305514"/>
                      <a:pt x="97991" y="1274187"/>
                    </a:cubicBezTo>
                    <a:close/>
                  </a:path>
                </a:pathLst>
              </a:custGeom>
              <a:solidFill>
                <a:srgbClr val="ffffff"/>
              </a:solidFill>
              <a:ln w="12600">
                <a:solidFill>
                  <a:srgbClr val="8d1d75"/>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024" name="Ellipse 284"/>
              <p:cNvSpPr/>
              <p:nvPr/>
            </p:nvSpPr>
            <p:spPr>
              <a:xfrm>
                <a:off x="5820480" y="1153080"/>
                <a:ext cx="60840" cy="69120"/>
              </a:xfrm>
              <a:prstGeom prst="ellipse">
                <a:avLst/>
              </a:prstGeom>
              <a:solidFill>
                <a:schemeClr val="lt1"/>
              </a:solidFill>
              <a:ln w="12600">
                <a:solidFill>
                  <a:srgbClr val="8d1d75"/>
                </a:solidFill>
                <a:miter/>
              </a:ln>
            </p:spPr>
            <p:style>
              <a:lnRef idx="0"/>
              <a:fillRef idx="0"/>
              <a:effectRef idx="0"/>
              <a:fontRef idx="minor"/>
            </p:style>
            <p:txBody>
              <a:bodyPr lIns="90000" rIns="90000" tIns="14400" bIns="14400" anchor="ctr">
                <a:noAutofit/>
              </a:bodyPr>
              <a:p>
                <a:pPr defTabSz="914400">
                  <a:lnSpc>
                    <a:spcPct val="100000"/>
                  </a:lnSpc>
                </a:pPr>
                <a:endParaRPr b="0" lang="fr-FR" sz="1600" spc="-1" strike="noStrike">
                  <a:solidFill>
                    <a:schemeClr val="lt1"/>
                  </a:solidFill>
                  <a:latin typeface="Calibri"/>
                  <a:ea typeface="DejaVu Sans"/>
                </a:endParaRPr>
              </a:p>
            </p:txBody>
          </p:sp>
        </p:grpSp>
      </p:grpSp>
      <p:pic>
        <p:nvPicPr>
          <p:cNvPr id="1025" name="Image 2" descr=""/>
          <p:cNvPicPr/>
          <p:nvPr/>
        </p:nvPicPr>
        <p:blipFill>
          <a:blip r:embed="rId1"/>
          <a:stretch/>
        </p:blipFill>
        <p:spPr>
          <a:xfrm>
            <a:off x="2671920" y="956520"/>
            <a:ext cx="776160" cy="815400"/>
          </a:xfrm>
          <a:prstGeom prst="rect">
            <a:avLst/>
          </a:prstGeom>
          <a:ln w="0">
            <a:noFill/>
          </a:ln>
        </p:spPr>
      </p:pic>
      <p:grpSp>
        <p:nvGrpSpPr>
          <p:cNvPr id="1026" name="Groupe 3"/>
          <p:cNvGrpSpPr/>
          <p:nvPr/>
        </p:nvGrpSpPr>
        <p:grpSpPr>
          <a:xfrm>
            <a:off x="3652560" y="2117880"/>
            <a:ext cx="1229040" cy="552960"/>
            <a:chOff x="3652560" y="2117880"/>
            <a:chExt cx="1229040" cy="552960"/>
          </a:xfrm>
        </p:grpSpPr>
        <p:grpSp>
          <p:nvGrpSpPr>
            <p:cNvPr id="1027" name="Groupe 264"/>
            <p:cNvGrpSpPr/>
            <p:nvPr/>
          </p:nvGrpSpPr>
          <p:grpSpPr>
            <a:xfrm>
              <a:off x="3652560" y="2117880"/>
              <a:ext cx="1229040" cy="552960"/>
              <a:chOff x="3652560" y="2117880"/>
              <a:chExt cx="1229040" cy="552960"/>
            </a:xfrm>
          </p:grpSpPr>
          <p:sp>
            <p:nvSpPr>
              <p:cNvPr id="1028" name="Ellipse 271"/>
              <p:cNvSpPr/>
              <p:nvPr/>
            </p:nvSpPr>
            <p:spPr>
              <a:xfrm flipH="1">
                <a:off x="3815640" y="2464200"/>
                <a:ext cx="192240" cy="204480"/>
              </a:xfrm>
              <a:prstGeom prst="ellipse">
                <a:avLst/>
              </a:prstGeom>
              <a:solidFill>
                <a:srgbClr val="ffffff"/>
              </a:solidFill>
              <a:ln w="28440">
                <a:solidFill>
                  <a:srgbClr val="80276c"/>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rgbClr val="000000"/>
                  </a:solidFill>
                  <a:latin typeface="Arial"/>
                  <a:ea typeface="DejaVu Sans"/>
                </a:endParaRPr>
              </a:p>
            </p:txBody>
          </p:sp>
          <p:sp>
            <p:nvSpPr>
              <p:cNvPr id="1029" name="Ellipse 272"/>
              <p:cNvSpPr/>
              <p:nvPr/>
            </p:nvSpPr>
            <p:spPr>
              <a:xfrm flipH="1">
                <a:off x="3896280" y="2549160"/>
                <a:ext cx="30960" cy="33120"/>
              </a:xfrm>
              <a:prstGeom prst="ellipse">
                <a:avLst/>
              </a:prstGeom>
              <a:solidFill>
                <a:srgbClr val="d87ec5">
                  <a:alpha val="70000"/>
                </a:srgbClr>
              </a:solidFill>
              <a:ln w="28440">
                <a:solidFill>
                  <a:srgbClr val="80276c"/>
                </a:solidFill>
                <a:miter/>
              </a:ln>
            </p:spPr>
            <p:style>
              <a:lnRef idx="0"/>
              <a:fillRef idx="0"/>
              <a:effectRef idx="0"/>
              <a:fontRef idx="minor"/>
            </p:style>
            <p:txBody>
              <a:bodyPr lIns="90000" rIns="90000" tIns="-14040" bIns="-14040" anchor="ctr">
                <a:noAutofit/>
              </a:bodyPr>
              <a:p>
                <a:pPr defTabSz="914400">
                  <a:lnSpc>
                    <a:spcPct val="100000"/>
                  </a:lnSpc>
                </a:pPr>
                <a:endParaRPr b="0" lang="fr-FR" sz="1600" spc="-1" strike="noStrike">
                  <a:solidFill>
                    <a:srgbClr val="000000"/>
                  </a:solidFill>
                  <a:latin typeface="Arial"/>
                  <a:ea typeface="DejaVu Sans"/>
                </a:endParaRPr>
              </a:p>
            </p:txBody>
          </p:sp>
          <p:sp>
            <p:nvSpPr>
              <p:cNvPr id="1030" name="Connecteur droit 273"/>
              <p:cNvSpPr/>
              <p:nvPr/>
            </p:nvSpPr>
            <p:spPr>
              <a:xfrm flipH="1" flipV="1">
                <a:off x="4504320" y="2551680"/>
                <a:ext cx="322200" cy="16920"/>
              </a:xfrm>
              <a:prstGeom prst="line">
                <a:avLst/>
              </a:prstGeom>
              <a:ln w="28440">
                <a:solidFill>
                  <a:srgbClr val="80276c"/>
                </a:solidFill>
                <a:miter/>
              </a:ln>
            </p:spPr>
            <p:style>
              <a:lnRef idx="0"/>
              <a:fillRef idx="0"/>
              <a:effectRef idx="0"/>
              <a:fontRef idx="minor"/>
            </p:style>
            <p:txBody>
              <a:bodyPr lIns="90000" rIns="90000" tIns="-23040" bIns="-23040" anchor="t" anchorCtr="1">
                <a:noAutofit/>
              </a:bodyPr>
              <a:p>
                <a:endParaRPr b="0" lang="fr-FR" sz="1600" spc="-1" strike="noStrike">
                  <a:solidFill>
                    <a:srgbClr val="000000"/>
                  </a:solidFill>
                  <a:latin typeface="Arial"/>
                  <a:ea typeface="DejaVu Sans"/>
                </a:endParaRPr>
              </a:p>
            </p:txBody>
          </p:sp>
          <p:grpSp>
            <p:nvGrpSpPr>
              <p:cNvPr id="1031" name="Groupe 274"/>
              <p:cNvGrpSpPr/>
              <p:nvPr/>
            </p:nvGrpSpPr>
            <p:grpSpPr>
              <a:xfrm>
                <a:off x="4580280" y="2466360"/>
                <a:ext cx="191880" cy="204480"/>
                <a:chOff x="4580280" y="2466360"/>
                <a:chExt cx="191880" cy="204480"/>
              </a:xfrm>
            </p:grpSpPr>
            <p:sp>
              <p:nvSpPr>
                <p:cNvPr id="1032" name="Ellipse 277"/>
                <p:cNvSpPr/>
                <p:nvPr/>
              </p:nvSpPr>
              <p:spPr>
                <a:xfrm flipH="1">
                  <a:off x="4579920" y="2466360"/>
                  <a:ext cx="191880" cy="204480"/>
                </a:xfrm>
                <a:prstGeom prst="ellipse">
                  <a:avLst/>
                </a:prstGeom>
                <a:solidFill>
                  <a:srgbClr val="ffffff"/>
                </a:solidFill>
                <a:ln w="28440">
                  <a:solidFill>
                    <a:srgbClr val="80276c"/>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rgbClr val="000000"/>
                    </a:solidFill>
                    <a:latin typeface="Arial"/>
                    <a:ea typeface="DejaVu Sans"/>
                  </a:endParaRPr>
                </a:p>
              </p:txBody>
            </p:sp>
            <p:sp>
              <p:nvSpPr>
                <p:cNvPr id="1033" name="Ellipse 278"/>
                <p:cNvSpPr/>
                <p:nvPr/>
              </p:nvSpPr>
              <p:spPr>
                <a:xfrm flipH="1">
                  <a:off x="4660200" y="2552040"/>
                  <a:ext cx="31320" cy="33480"/>
                </a:xfrm>
                <a:prstGeom prst="ellipse">
                  <a:avLst/>
                </a:prstGeom>
                <a:solidFill>
                  <a:srgbClr val="d87ec5">
                    <a:alpha val="70000"/>
                  </a:srgbClr>
                </a:solidFill>
                <a:ln w="28440">
                  <a:solidFill>
                    <a:srgbClr val="80276c"/>
                  </a:solidFill>
                  <a:miter/>
                </a:ln>
              </p:spPr>
              <p:style>
                <a:lnRef idx="0"/>
                <a:fillRef idx="0"/>
                <a:effectRef idx="0"/>
                <a:fontRef idx="minor"/>
              </p:style>
              <p:txBody>
                <a:bodyPr lIns="90000" rIns="90000" tIns="-13680" bIns="-13680" anchor="ctr">
                  <a:noAutofit/>
                </a:bodyPr>
                <a:p>
                  <a:pPr defTabSz="914400">
                    <a:lnSpc>
                      <a:spcPct val="100000"/>
                    </a:lnSpc>
                  </a:pPr>
                  <a:endParaRPr b="0" lang="fr-FR" sz="1600" spc="-1" strike="noStrike">
                    <a:solidFill>
                      <a:srgbClr val="000000"/>
                    </a:solidFill>
                    <a:latin typeface="Arial"/>
                    <a:ea typeface="DejaVu Sans"/>
                  </a:endParaRPr>
                </a:p>
              </p:txBody>
            </p:sp>
          </p:grpSp>
          <p:sp>
            <p:nvSpPr>
              <p:cNvPr id="1034" name="Forme libre 1"/>
              <p:cNvSpPr/>
              <p:nvPr/>
            </p:nvSpPr>
            <p:spPr>
              <a:xfrm flipH="1">
                <a:off x="4494600" y="2499480"/>
                <a:ext cx="68400" cy="125640"/>
              </a:xfrm>
              <a:custGeom>
                <a:avLst/>
                <a:gdLst>
                  <a:gd name="textAreaLeft" fmla="*/ -360 w 68400"/>
                  <a:gd name="textAreaRight" fmla="*/ 68760 w 68400"/>
                  <a:gd name="textAreaTop" fmla="*/ 0 h 125640"/>
                  <a:gd name="textAreaBottom" fmla="*/ 126360 h 125640"/>
                </a:gdLst>
                <a:ahLst/>
                <a:rect l="textAreaLeft" t="textAreaTop" r="textAreaRight" b="textAreaBottom"/>
                <a:pathLst>
                  <a:path w="310896" h="532976">
                    <a:moveTo>
                      <a:pt x="0" y="4922"/>
                    </a:moveTo>
                    <a:cubicBezTo>
                      <a:pt x="16679" y="192459"/>
                      <a:pt x="27432" y="332582"/>
                      <a:pt x="36068" y="435198"/>
                    </a:cubicBezTo>
                    <a:cubicBezTo>
                      <a:pt x="72644" y="547974"/>
                      <a:pt x="266192" y="554578"/>
                      <a:pt x="310896" y="498698"/>
                    </a:cubicBezTo>
                    <a:cubicBezTo>
                      <a:pt x="307340" y="409798"/>
                      <a:pt x="310388" y="337154"/>
                      <a:pt x="291592" y="226918"/>
                    </a:cubicBezTo>
                    <a:cubicBezTo>
                      <a:pt x="275246" y="131052"/>
                      <a:pt x="46821" y="-30215"/>
                      <a:pt x="0" y="4922"/>
                    </a:cubicBezTo>
                    <a:close/>
                  </a:path>
                </a:pathLst>
              </a:custGeom>
              <a:solidFill>
                <a:srgbClr val="ffffff"/>
              </a:solidFill>
              <a:ln w="28440">
                <a:solidFill>
                  <a:srgbClr val="80276c"/>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rgbClr val="000000"/>
                  </a:solidFill>
                  <a:latin typeface="Arial"/>
                  <a:ea typeface="DejaVu Sans"/>
                </a:endParaRPr>
              </a:p>
            </p:txBody>
          </p:sp>
          <p:sp>
            <p:nvSpPr>
              <p:cNvPr id="1035" name="Forme libre 2"/>
              <p:cNvSpPr/>
              <p:nvPr/>
            </p:nvSpPr>
            <p:spPr>
              <a:xfrm flipH="1">
                <a:off x="3652560" y="2117880"/>
                <a:ext cx="1229040" cy="450720"/>
              </a:xfrm>
              <a:custGeom>
                <a:avLst/>
                <a:gdLst>
                  <a:gd name="textAreaLeft" fmla="*/ 360 w 1229040"/>
                  <a:gd name="textAreaRight" fmla="*/ 1230480 w 1229040"/>
                  <a:gd name="textAreaTop" fmla="*/ 0 h 450720"/>
                  <a:gd name="textAreaBottom" fmla="*/ 451440 h 450720"/>
                </a:gdLst>
                <a:ahLst/>
                <a:rect l="textAreaLeft" t="textAreaTop" r="textAreaRight" b="textAreaBottom"/>
                <a:pathLst>
                  <a:path w="5508556" h="1900353">
                    <a:moveTo>
                      <a:pt x="5387" y="1896679"/>
                    </a:moveTo>
                    <a:cubicBezTo>
                      <a:pt x="3442" y="1843781"/>
                      <a:pt x="-4380" y="1826278"/>
                      <a:pt x="3337" y="1804081"/>
                    </a:cubicBezTo>
                    <a:cubicBezTo>
                      <a:pt x="11054" y="1781884"/>
                      <a:pt x="40770" y="1804667"/>
                      <a:pt x="51686" y="1763497"/>
                    </a:cubicBezTo>
                    <a:cubicBezTo>
                      <a:pt x="62602" y="1722327"/>
                      <a:pt x="54399" y="1599181"/>
                      <a:pt x="68831" y="1557058"/>
                    </a:cubicBezTo>
                    <a:cubicBezTo>
                      <a:pt x="83263" y="1514935"/>
                      <a:pt x="111212" y="1535611"/>
                      <a:pt x="138279" y="1510759"/>
                    </a:cubicBezTo>
                    <a:cubicBezTo>
                      <a:pt x="167251" y="1394467"/>
                      <a:pt x="108030" y="1053945"/>
                      <a:pt x="631283" y="893597"/>
                    </a:cubicBezTo>
                    <a:cubicBezTo>
                      <a:pt x="1154536" y="733249"/>
                      <a:pt x="1780945" y="817513"/>
                      <a:pt x="1851332" y="804704"/>
                    </a:cubicBezTo>
                    <a:cubicBezTo>
                      <a:pt x="1921719" y="791895"/>
                      <a:pt x="2277666" y="252977"/>
                      <a:pt x="2406917" y="121797"/>
                    </a:cubicBezTo>
                    <a:cubicBezTo>
                      <a:pt x="2536168" y="-9383"/>
                      <a:pt x="2350973" y="34987"/>
                      <a:pt x="2626836" y="17625"/>
                    </a:cubicBezTo>
                    <a:cubicBezTo>
                      <a:pt x="2902699" y="263"/>
                      <a:pt x="3751510" y="-11312"/>
                      <a:pt x="4062097" y="17625"/>
                    </a:cubicBezTo>
                    <a:cubicBezTo>
                      <a:pt x="4372684" y="46562"/>
                      <a:pt x="4276229" y="-36390"/>
                      <a:pt x="4490360" y="191245"/>
                    </a:cubicBezTo>
                    <a:cubicBezTo>
                      <a:pt x="4704491" y="418880"/>
                      <a:pt x="5240061" y="1154677"/>
                      <a:pt x="5346886" y="1383438"/>
                    </a:cubicBezTo>
                    <a:cubicBezTo>
                      <a:pt x="5396561" y="1375979"/>
                      <a:pt x="5387044" y="1381935"/>
                      <a:pt x="5428488" y="1380930"/>
                    </a:cubicBezTo>
                    <a:cubicBezTo>
                      <a:pt x="5430035" y="1419320"/>
                      <a:pt x="5422805" y="1479572"/>
                      <a:pt x="5435529" y="1503139"/>
                    </a:cubicBezTo>
                    <a:cubicBezTo>
                      <a:pt x="5467303" y="1505751"/>
                      <a:pt x="5494528" y="1499844"/>
                      <a:pt x="5504833" y="1522334"/>
                    </a:cubicBezTo>
                    <a:cubicBezTo>
                      <a:pt x="5515138" y="1544824"/>
                      <a:pt x="5501191" y="1582257"/>
                      <a:pt x="5497357" y="1638081"/>
                    </a:cubicBezTo>
                    <a:cubicBezTo>
                      <a:pt x="4878843" y="1688825"/>
                      <a:pt x="1836016" y="1823914"/>
                      <a:pt x="1793748" y="1826796"/>
                    </a:cubicBezTo>
                    <a:cubicBezTo>
                      <a:pt x="1751480" y="1829678"/>
                      <a:pt x="1584817" y="1699222"/>
                      <a:pt x="1483281" y="1609651"/>
                    </a:cubicBezTo>
                    <a:cubicBezTo>
                      <a:pt x="1381745" y="1520080"/>
                      <a:pt x="1303379" y="1346242"/>
                      <a:pt x="1184534" y="1289369"/>
                    </a:cubicBezTo>
                    <a:cubicBezTo>
                      <a:pt x="1065689" y="1232496"/>
                      <a:pt x="930204" y="1198628"/>
                      <a:pt x="735918" y="1348424"/>
                    </a:cubicBezTo>
                    <a:cubicBezTo>
                      <a:pt x="585447" y="1444880"/>
                      <a:pt x="471409" y="1805303"/>
                      <a:pt x="350289" y="1898584"/>
                    </a:cubicBezTo>
                    <a:cubicBezTo>
                      <a:pt x="221549" y="1904235"/>
                      <a:pt x="110202" y="1894332"/>
                      <a:pt x="5387" y="1896679"/>
                    </a:cubicBezTo>
                    <a:close/>
                  </a:path>
                </a:pathLst>
              </a:custGeom>
              <a:solidFill>
                <a:srgbClr val="ffffff"/>
              </a:solidFill>
              <a:ln w="28440">
                <a:solidFill>
                  <a:srgbClr val="80276c"/>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rgbClr val="000000"/>
                  </a:solidFill>
                  <a:latin typeface="Arial"/>
                  <a:ea typeface="DejaVu Sans"/>
                </a:endParaRPr>
              </a:p>
            </p:txBody>
          </p:sp>
        </p:grpSp>
        <p:grpSp>
          <p:nvGrpSpPr>
            <p:cNvPr id="1036" name="Groupe 265"/>
            <p:cNvGrpSpPr/>
            <p:nvPr/>
          </p:nvGrpSpPr>
          <p:grpSpPr>
            <a:xfrm>
              <a:off x="3747960" y="2395080"/>
              <a:ext cx="330480" cy="106920"/>
              <a:chOff x="3747960" y="2395080"/>
              <a:chExt cx="330480" cy="106920"/>
            </a:xfrm>
          </p:grpSpPr>
          <p:sp>
            <p:nvSpPr>
              <p:cNvPr id="1037" name="Rectangle à coins arrondis 32"/>
              <p:cNvSpPr/>
              <p:nvPr/>
            </p:nvSpPr>
            <p:spPr>
              <a:xfrm rot="5575200">
                <a:off x="3854160" y="2298240"/>
                <a:ext cx="91800" cy="300240"/>
              </a:xfrm>
              <a:prstGeom prst="roundRect">
                <a:avLst>
                  <a:gd name="adj" fmla="val 16667"/>
                </a:avLst>
              </a:prstGeom>
              <a:solidFill>
                <a:srgbClr val="ffffff"/>
              </a:solidFill>
              <a:ln w="12600">
                <a:solidFill>
                  <a:srgbClr val="8d1d75"/>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038" name="Rectangle à coins arrondis 33"/>
              <p:cNvSpPr/>
              <p:nvPr/>
            </p:nvSpPr>
            <p:spPr>
              <a:xfrm rot="5607000">
                <a:off x="4038120" y="2431440"/>
                <a:ext cx="31320" cy="47520"/>
              </a:xfrm>
              <a:prstGeom prst="roundRect">
                <a:avLst>
                  <a:gd name="adj" fmla="val 50000"/>
                </a:avLst>
              </a:prstGeom>
              <a:solidFill>
                <a:srgbClr val="ffffff"/>
              </a:solidFill>
              <a:ln w="12600">
                <a:solidFill>
                  <a:srgbClr val="8d1d75"/>
                </a:solidFill>
                <a:miter/>
              </a:ln>
            </p:spPr>
            <p:style>
              <a:lnRef idx="0"/>
              <a:fillRef idx="0"/>
              <a:effectRef idx="0"/>
              <a:fontRef idx="minor"/>
            </p:style>
            <p:txBody>
              <a:bodyPr lIns="90000" rIns="90000" tIns="9360" bIns="9360" anchor="ctr">
                <a:noAutofit/>
              </a:bodyPr>
              <a:p>
                <a:pPr defTabSz="914400">
                  <a:lnSpc>
                    <a:spcPct val="100000"/>
                  </a:lnSpc>
                </a:pPr>
                <a:endParaRPr b="0" lang="fr-FR" sz="1600" spc="-1" strike="noStrike">
                  <a:solidFill>
                    <a:schemeClr val="lt1"/>
                  </a:solidFill>
                  <a:latin typeface="Calibri"/>
                  <a:ea typeface="DejaVu Sans"/>
                </a:endParaRPr>
              </a:p>
            </p:txBody>
          </p:sp>
        </p:grpSp>
        <p:grpSp>
          <p:nvGrpSpPr>
            <p:cNvPr id="1039" name="Groupe 266"/>
            <p:cNvGrpSpPr/>
            <p:nvPr/>
          </p:nvGrpSpPr>
          <p:grpSpPr>
            <a:xfrm>
              <a:off x="4093920" y="2415960"/>
              <a:ext cx="330480" cy="106920"/>
              <a:chOff x="4093920" y="2415960"/>
              <a:chExt cx="330480" cy="106920"/>
            </a:xfrm>
          </p:grpSpPr>
          <p:sp>
            <p:nvSpPr>
              <p:cNvPr id="1040" name="Rectangle à coins arrondis 34"/>
              <p:cNvSpPr/>
              <p:nvPr/>
            </p:nvSpPr>
            <p:spPr>
              <a:xfrm rot="5575200">
                <a:off x="4200120" y="2319120"/>
                <a:ext cx="91800" cy="300240"/>
              </a:xfrm>
              <a:prstGeom prst="roundRect">
                <a:avLst>
                  <a:gd name="adj" fmla="val 16667"/>
                </a:avLst>
              </a:prstGeom>
              <a:solidFill>
                <a:srgbClr val="ffffff"/>
              </a:solidFill>
              <a:ln w="12600">
                <a:solidFill>
                  <a:srgbClr val="8d1d75"/>
                </a:solidFill>
                <a:miter/>
              </a:ln>
            </p:spPr>
            <p:style>
              <a:lnRef idx="0"/>
              <a:fillRef idx="0"/>
              <a:effectRef idx="0"/>
              <a:fontRef idx="minor"/>
            </p:style>
            <p:txBody>
              <a:bodyPr lIns="90000" rIns="90000" tIns="45000" bIns="45000" anchor="ctr">
                <a:noAutofit/>
              </a:bodyPr>
              <a:p>
                <a:pPr defTabSz="914400">
                  <a:lnSpc>
                    <a:spcPct val="100000"/>
                  </a:lnSpc>
                </a:pPr>
                <a:endParaRPr b="0" lang="fr-FR" sz="1600" spc="-1" strike="noStrike">
                  <a:solidFill>
                    <a:schemeClr val="lt1"/>
                  </a:solidFill>
                  <a:latin typeface="Calibri"/>
                  <a:ea typeface="DejaVu Sans"/>
                </a:endParaRPr>
              </a:p>
            </p:txBody>
          </p:sp>
          <p:sp>
            <p:nvSpPr>
              <p:cNvPr id="1041" name="Rectangle à coins arrondis 36"/>
              <p:cNvSpPr/>
              <p:nvPr/>
            </p:nvSpPr>
            <p:spPr>
              <a:xfrm rot="5607000">
                <a:off x="4384080" y="2452680"/>
                <a:ext cx="31320" cy="47520"/>
              </a:xfrm>
              <a:prstGeom prst="roundRect">
                <a:avLst>
                  <a:gd name="adj" fmla="val 50000"/>
                </a:avLst>
              </a:prstGeom>
              <a:solidFill>
                <a:srgbClr val="ffffff"/>
              </a:solidFill>
              <a:ln w="12600">
                <a:solidFill>
                  <a:srgbClr val="8d1d75"/>
                </a:solidFill>
                <a:miter/>
              </a:ln>
            </p:spPr>
            <p:style>
              <a:lnRef idx="0"/>
              <a:fillRef idx="0"/>
              <a:effectRef idx="0"/>
              <a:fontRef idx="minor"/>
            </p:style>
            <p:txBody>
              <a:bodyPr lIns="90000" rIns="90000" tIns="9360" bIns="9360" anchor="ctr">
                <a:noAutofit/>
              </a:bodyPr>
              <a:p>
                <a:pPr defTabSz="914400">
                  <a:lnSpc>
                    <a:spcPct val="100000"/>
                  </a:lnSpc>
                </a:pPr>
                <a:endParaRPr b="0" lang="fr-FR" sz="1600" spc="-1" strike="noStrike">
                  <a:solidFill>
                    <a:schemeClr val="lt1"/>
                  </a:solidFill>
                  <a:latin typeface="Calibri"/>
                  <a:ea typeface="DejaVu Sans"/>
                </a:endParaRPr>
              </a:p>
            </p:txBody>
          </p:sp>
        </p:grpSp>
      </p:grpSp>
      <p:grpSp>
        <p:nvGrpSpPr>
          <p:cNvPr id="1042" name="Groupe 287"/>
          <p:cNvGrpSpPr/>
          <p:nvPr/>
        </p:nvGrpSpPr>
        <p:grpSpPr>
          <a:xfrm>
            <a:off x="6903000" y="1610280"/>
            <a:ext cx="1419120" cy="640800"/>
            <a:chOff x="6903000" y="1610280"/>
            <a:chExt cx="1419120" cy="640800"/>
          </a:xfrm>
        </p:grpSpPr>
        <p:sp>
          <p:nvSpPr>
            <p:cNvPr id="1043" name="Parallélogramme 285"/>
            <p:cNvSpPr/>
            <p:nvPr/>
          </p:nvSpPr>
          <p:spPr>
            <a:xfrm>
              <a:off x="6903000" y="1610280"/>
              <a:ext cx="1419120" cy="640800"/>
            </a:xfrm>
            <a:prstGeom prst="parallelogram">
              <a:avLst>
                <a:gd name="adj" fmla="val 25000"/>
              </a:avLst>
            </a:prstGeom>
            <a:solidFill>
              <a:schemeClr val="bg1">
                <a:lumMod val="85000"/>
              </a:schemeClr>
            </a:solidFill>
            <a:ln>
              <a:solidFill>
                <a:srgbClr val="808080"/>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600" spc="-1" strike="noStrike">
                <a:solidFill>
                  <a:schemeClr val="lt1"/>
                </a:solidFill>
                <a:latin typeface="Arial"/>
                <a:ea typeface="DejaVu Sans"/>
              </a:endParaRPr>
            </a:p>
          </p:txBody>
        </p:sp>
        <p:grpSp>
          <p:nvGrpSpPr>
            <p:cNvPr id="1044" name="Groupe 21"/>
            <p:cNvGrpSpPr/>
            <p:nvPr/>
          </p:nvGrpSpPr>
          <p:grpSpPr>
            <a:xfrm>
              <a:off x="6989760" y="2032920"/>
              <a:ext cx="1180080" cy="42480"/>
              <a:chOff x="6989760" y="2032920"/>
              <a:chExt cx="1180080" cy="42480"/>
            </a:xfrm>
          </p:grpSpPr>
          <p:sp>
            <p:nvSpPr>
              <p:cNvPr id="1045" name="Rectangle : coins arrondis 245"/>
              <p:cNvSpPr/>
              <p:nvPr/>
            </p:nvSpPr>
            <p:spPr>
              <a:xfrm flipV="1">
                <a:off x="698976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46" name="Rectangle : coins arrondis 246"/>
              <p:cNvSpPr/>
              <p:nvPr/>
            </p:nvSpPr>
            <p:spPr>
              <a:xfrm flipV="1">
                <a:off x="792576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47" name="Rectangle : coins arrondis 247"/>
              <p:cNvSpPr/>
              <p:nvPr/>
            </p:nvSpPr>
            <p:spPr>
              <a:xfrm flipV="1">
                <a:off x="780084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48" name="Rectangle : coins arrondis 248"/>
              <p:cNvSpPr/>
              <p:nvPr/>
            </p:nvSpPr>
            <p:spPr>
              <a:xfrm flipV="1">
                <a:off x="767628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49" name="Rectangle : coins arrondis 249"/>
              <p:cNvSpPr/>
              <p:nvPr/>
            </p:nvSpPr>
            <p:spPr>
              <a:xfrm flipV="1">
                <a:off x="755136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0" name="Rectangle : coins arrondis 250"/>
              <p:cNvSpPr/>
              <p:nvPr/>
            </p:nvSpPr>
            <p:spPr>
              <a:xfrm flipV="1">
                <a:off x="742644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1" name="Rectangle : coins arrondis 251"/>
              <p:cNvSpPr/>
              <p:nvPr/>
            </p:nvSpPr>
            <p:spPr>
              <a:xfrm flipV="1">
                <a:off x="730188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2" name="Rectangle : coins arrondis 252"/>
              <p:cNvSpPr/>
              <p:nvPr/>
            </p:nvSpPr>
            <p:spPr>
              <a:xfrm flipV="1">
                <a:off x="717696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3" name="Rectangle : coins arrondis 253"/>
              <p:cNvSpPr/>
              <p:nvPr/>
            </p:nvSpPr>
            <p:spPr>
              <a:xfrm flipV="1">
                <a:off x="711468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4" name="Rectangle : coins arrondis 254"/>
              <p:cNvSpPr/>
              <p:nvPr/>
            </p:nvSpPr>
            <p:spPr>
              <a:xfrm flipV="1">
                <a:off x="805068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5" name="Rectangle : coins arrondis 255"/>
              <p:cNvSpPr/>
              <p:nvPr/>
            </p:nvSpPr>
            <p:spPr>
              <a:xfrm flipV="1">
                <a:off x="705204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6" name="Rectangle : coins arrondis 256"/>
              <p:cNvSpPr/>
              <p:nvPr/>
            </p:nvSpPr>
            <p:spPr>
              <a:xfrm flipV="1">
                <a:off x="798804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7" name="Rectangle : coins arrondis 257"/>
              <p:cNvSpPr/>
              <p:nvPr/>
            </p:nvSpPr>
            <p:spPr>
              <a:xfrm flipV="1">
                <a:off x="786348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8" name="Rectangle : coins arrondis 258"/>
              <p:cNvSpPr/>
              <p:nvPr/>
            </p:nvSpPr>
            <p:spPr>
              <a:xfrm flipV="1">
                <a:off x="773856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59" name="Rectangle : coins arrondis 259"/>
              <p:cNvSpPr/>
              <p:nvPr/>
            </p:nvSpPr>
            <p:spPr>
              <a:xfrm flipV="1">
                <a:off x="761364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60" name="Rectangle : coins arrondis 260"/>
              <p:cNvSpPr/>
              <p:nvPr/>
            </p:nvSpPr>
            <p:spPr>
              <a:xfrm flipV="1">
                <a:off x="748908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61" name="Rectangle : coins arrondis 261"/>
              <p:cNvSpPr/>
              <p:nvPr/>
            </p:nvSpPr>
            <p:spPr>
              <a:xfrm flipV="1">
                <a:off x="736416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62" name="Rectangle : coins arrondis 262"/>
              <p:cNvSpPr/>
              <p:nvPr/>
            </p:nvSpPr>
            <p:spPr>
              <a:xfrm flipV="1">
                <a:off x="723924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63" name="Rectangle : coins arrondis 263"/>
              <p:cNvSpPr/>
              <p:nvPr/>
            </p:nvSpPr>
            <p:spPr>
              <a:xfrm flipV="1">
                <a:off x="8112960" y="20329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064" name="Groupe 22"/>
            <p:cNvGrpSpPr/>
            <p:nvPr/>
          </p:nvGrpSpPr>
          <p:grpSpPr>
            <a:xfrm>
              <a:off x="7014960" y="1934640"/>
              <a:ext cx="1180080" cy="42480"/>
              <a:chOff x="7014960" y="1934640"/>
              <a:chExt cx="1180080" cy="42480"/>
            </a:xfrm>
          </p:grpSpPr>
          <p:sp>
            <p:nvSpPr>
              <p:cNvPr id="1065" name="Rectangle : coins arrondis 226"/>
              <p:cNvSpPr/>
              <p:nvPr/>
            </p:nvSpPr>
            <p:spPr>
              <a:xfrm flipV="1">
                <a:off x="701496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66" name="Rectangle : coins arrondis 227"/>
              <p:cNvSpPr/>
              <p:nvPr/>
            </p:nvSpPr>
            <p:spPr>
              <a:xfrm flipV="1">
                <a:off x="795096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67" name="Rectangle : coins arrondis 228"/>
              <p:cNvSpPr/>
              <p:nvPr/>
            </p:nvSpPr>
            <p:spPr>
              <a:xfrm flipV="1">
                <a:off x="782604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68" name="Rectangle : coins arrondis 229"/>
              <p:cNvSpPr/>
              <p:nvPr/>
            </p:nvSpPr>
            <p:spPr>
              <a:xfrm flipV="1">
                <a:off x="770148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69" name="Rectangle : coins arrondis 230"/>
              <p:cNvSpPr/>
              <p:nvPr/>
            </p:nvSpPr>
            <p:spPr>
              <a:xfrm flipV="1">
                <a:off x="757656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0" name="Rectangle : coins arrondis 231"/>
              <p:cNvSpPr/>
              <p:nvPr/>
            </p:nvSpPr>
            <p:spPr>
              <a:xfrm flipV="1">
                <a:off x="745164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1" name="Rectangle : coins arrondis 232"/>
              <p:cNvSpPr/>
              <p:nvPr/>
            </p:nvSpPr>
            <p:spPr>
              <a:xfrm flipV="1">
                <a:off x="732708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2" name="Rectangle : coins arrondis 233"/>
              <p:cNvSpPr/>
              <p:nvPr/>
            </p:nvSpPr>
            <p:spPr>
              <a:xfrm flipV="1">
                <a:off x="720216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3" name="Rectangle : coins arrondis 234"/>
              <p:cNvSpPr/>
              <p:nvPr/>
            </p:nvSpPr>
            <p:spPr>
              <a:xfrm flipV="1">
                <a:off x="713988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4" name="Rectangle : coins arrondis 235"/>
              <p:cNvSpPr/>
              <p:nvPr/>
            </p:nvSpPr>
            <p:spPr>
              <a:xfrm flipV="1">
                <a:off x="807588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5" name="Rectangle : coins arrondis 236"/>
              <p:cNvSpPr/>
              <p:nvPr/>
            </p:nvSpPr>
            <p:spPr>
              <a:xfrm flipV="1">
                <a:off x="707724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6" name="Rectangle : coins arrondis 237"/>
              <p:cNvSpPr/>
              <p:nvPr/>
            </p:nvSpPr>
            <p:spPr>
              <a:xfrm flipV="1">
                <a:off x="801324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7" name="Rectangle : coins arrondis 238"/>
              <p:cNvSpPr/>
              <p:nvPr/>
            </p:nvSpPr>
            <p:spPr>
              <a:xfrm flipV="1">
                <a:off x="788868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8" name="Rectangle : coins arrondis 239"/>
              <p:cNvSpPr/>
              <p:nvPr/>
            </p:nvSpPr>
            <p:spPr>
              <a:xfrm flipV="1">
                <a:off x="776376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79" name="Rectangle : coins arrondis 240"/>
              <p:cNvSpPr/>
              <p:nvPr/>
            </p:nvSpPr>
            <p:spPr>
              <a:xfrm flipV="1">
                <a:off x="763884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80" name="Rectangle : coins arrondis 241"/>
              <p:cNvSpPr/>
              <p:nvPr/>
            </p:nvSpPr>
            <p:spPr>
              <a:xfrm flipV="1">
                <a:off x="751428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81" name="Rectangle : coins arrondis 242"/>
              <p:cNvSpPr/>
              <p:nvPr/>
            </p:nvSpPr>
            <p:spPr>
              <a:xfrm flipV="1">
                <a:off x="738936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82" name="Rectangle : coins arrondis 243"/>
              <p:cNvSpPr/>
              <p:nvPr/>
            </p:nvSpPr>
            <p:spPr>
              <a:xfrm flipV="1">
                <a:off x="726444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83" name="Rectangle : coins arrondis 244"/>
              <p:cNvSpPr/>
              <p:nvPr/>
            </p:nvSpPr>
            <p:spPr>
              <a:xfrm flipV="1">
                <a:off x="8138160" y="19346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084" name="Groupe 26"/>
            <p:cNvGrpSpPr/>
            <p:nvPr/>
          </p:nvGrpSpPr>
          <p:grpSpPr>
            <a:xfrm>
              <a:off x="7039080" y="1836360"/>
              <a:ext cx="1180080" cy="42480"/>
              <a:chOff x="7039080" y="1836360"/>
              <a:chExt cx="1180080" cy="42480"/>
            </a:xfrm>
          </p:grpSpPr>
          <p:sp>
            <p:nvSpPr>
              <p:cNvPr id="1085" name="Rectangle : coins arrondis 207"/>
              <p:cNvSpPr/>
              <p:nvPr/>
            </p:nvSpPr>
            <p:spPr>
              <a:xfrm flipV="1">
                <a:off x="703908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86" name="Rectangle : coins arrondis 208"/>
              <p:cNvSpPr/>
              <p:nvPr/>
            </p:nvSpPr>
            <p:spPr>
              <a:xfrm flipV="1">
                <a:off x="797508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87" name="Rectangle : coins arrondis 209"/>
              <p:cNvSpPr/>
              <p:nvPr/>
            </p:nvSpPr>
            <p:spPr>
              <a:xfrm flipV="1">
                <a:off x="785016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88" name="Rectangle : coins arrondis 210"/>
              <p:cNvSpPr/>
              <p:nvPr/>
            </p:nvSpPr>
            <p:spPr>
              <a:xfrm flipV="1">
                <a:off x="772560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89" name="Rectangle : coins arrondis 211"/>
              <p:cNvSpPr/>
              <p:nvPr/>
            </p:nvSpPr>
            <p:spPr>
              <a:xfrm flipV="1">
                <a:off x="760068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0" name="Rectangle : coins arrondis 212"/>
              <p:cNvSpPr/>
              <p:nvPr/>
            </p:nvSpPr>
            <p:spPr>
              <a:xfrm flipV="1">
                <a:off x="747576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1" name="Rectangle : coins arrondis 213"/>
              <p:cNvSpPr/>
              <p:nvPr/>
            </p:nvSpPr>
            <p:spPr>
              <a:xfrm flipV="1">
                <a:off x="735120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2" name="Rectangle : coins arrondis 214"/>
              <p:cNvSpPr/>
              <p:nvPr/>
            </p:nvSpPr>
            <p:spPr>
              <a:xfrm flipV="1">
                <a:off x="722628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3" name="Rectangle : coins arrondis 215"/>
              <p:cNvSpPr/>
              <p:nvPr/>
            </p:nvSpPr>
            <p:spPr>
              <a:xfrm flipV="1">
                <a:off x="716400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4" name="Rectangle : coins arrondis 216"/>
              <p:cNvSpPr/>
              <p:nvPr/>
            </p:nvSpPr>
            <p:spPr>
              <a:xfrm flipV="1">
                <a:off x="810000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5" name="Rectangle : coins arrondis 217"/>
              <p:cNvSpPr/>
              <p:nvPr/>
            </p:nvSpPr>
            <p:spPr>
              <a:xfrm flipV="1">
                <a:off x="710136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6" name="Rectangle : coins arrondis 218"/>
              <p:cNvSpPr/>
              <p:nvPr/>
            </p:nvSpPr>
            <p:spPr>
              <a:xfrm flipV="1">
                <a:off x="803736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7" name="Rectangle : coins arrondis 219"/>
              <p:cNvSpPr/>
              <p:nvPr/>
            </p:nvSpPr>
            <p:spPr>
              <a:xfrm flipV="1">
                <a:off x="791280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8" name="Rectangle : coins arrondis 220"/>
              <p:cNvSpPr/>
              <p:nvPr/>
            </p:nvSpPr>
            <p:spPr>
              <a:xfrm flipV="1">
                <a:off x="778788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099" name="Rectangle : coins arrondis 221"/>
              <p:cNvSpPr/>
              <p:nvPr/>
            </p:nvSpPr>
            <p:spPr>
              <a:xfrm flipV="1">
                <a:off x="766296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00" name="Rectangle : coins arrondis 222"/>
              <p:cNvSpPr/>
              <p:nvPr/>
            </p:nvSpPr>
            <p:spPr>
              <a:xfrm flipV="1">
                <a:off x="753840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01" name="Rectangle : coins arrondis 223"/>
              <p:cNvSpPr/>
              <p:nvPr/>
            </p:nvSpPr>
            <p:spPr>
              <a:xfrm flipV="1">
                <a:off x="741348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02" name="Rectangle : coins arrondis 224"/>
              <p:cNvSpPr/>
              <p:nvPr/>
            </p:nvSpPr>
            <p:spPr>
              <a:xfrm flipV="1">
                <a:off x="728856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03" name="Rectangle : coins arrondis 225"/>
              <p:cNvSpPr/>
              <p:nvPr/>
            </p:nvSpPr>
            <p:spPr>
              <a:xfrm flipV="1">
                <a:off x="8162280" y="18363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104" name="Groupe 27"/>
            <p:cNvGrpSpPr/>
            <p:nvPr/>
          </p:nvGrpSpPr>
          <p:grpSpPr>
            <a:xfrm>
              <a:off x="7050240" y="1787040"/>
              <a:ext cx="1180080" cy="42480"/>
              <a:chOff x="7050240" y="1787040"/>
              <a:chExt cx="1180080" cy="42480"/>
            </a:xfrm>
          </p:grpSpPr>
          <p:sp>
            <p:nvSpPr>
              <p:cNvPr id="1105" name="Rectangle : coins arrondis 188"/>
              <p:cNvSpPr/>
              <p:nvPr/>
            </p:nvSpPr>
            <p:spPr>
              <a:xfrm flipV="1">
                <a:off x="705024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06" name="Rectangle : coins arrondis 189"/>
              <p:cNvSpPr/>
              <p:nvPr/>
            </p:nvSpPr>
            <p:spPr>
              <a:xfrm flipV="1">
                <a:off x="798624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07" name="Rectangle : coins arrondis 190"/>
              <p:cNvSpPr/>
              <p:nvPr/>
            </p:nvSpPr>
            <p:spPr>
              <a:xfrm flipV="1">
                <a:off x="786132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08" name="Rectangle : coins arrondis 191"/>
              <p:cNvSpPr/>
              <p:nvPr/>
            </p:nvSpPr>
            <p:spPr>
              <a:xfrm flipV="1">
                <a:off x="773676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09" name="Rectangle : coins arrondis 192"/>
              <p:cNvSpPr/>
              <p:nvPr/>
            </p:nvSpPr>
            <p:spPr>
              <a:xfrm flipV="1">
                <a:off x="761184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0" name="Rectangle : coins arrondis 193"/>
              <p:cNvSpPr/>
              <p:nvPr/>
            </p:nvSpPr>
            <p:spPr>
              <a:xfrm flipV="1">
                <a:off x="748692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1" name="Rectangle : coins arrondis 194"/>
              <p:cNvSpPr/>
              <p:nvPr/>
            </p:nvSpPr>
            <p:spPr>
              <a:xfrm flipV="1">
                <a:off x="736236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2" name="Rectangle : coins arrondis 195"/>
              <p:cNvSpPr/>
              <p:nvPr/>
            </p:nvSpPr>
            <p:spPr>
              <a:xfrm flipV="1">
                <a:off x="723744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3" name="Rectangle : coins arrondis 196"/>
              <p:cNvSpPr/>
              <p:nvPr/>
            </p:nvSpPr>
            <p:spPr>
              <a:xfrm flipV="1">
                <a:off x="717516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4" name="Rectangle : coins arrondis 197"/>
              <p:cNvSpPr/>
              <p:nvPr/>
            </p:nvSpPr>
            <p:spPr>
              <a:xfrm flipV="1">
                <a:off x="811116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5" name="Rectangle : coins arrondis 198"/>
              <p:cNvSpPr/>
              <p:nvPr/>
            </p:nvSpPr>
            <p:spPr>
              <a:xfrm flipV="1">
                <a:off x="711252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6" name="Rectangle : coins arrondis 199"/>
              <p:cNvSpPr/>
              <p:nvPr/>
            </p:nvSpPr>
            <p:spPr>
              <a:xfrm flipV="1">
                <a:off x="804852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7" name="Rectangle : coins arrondis 200"/>
              <p:cNvSpPr/>
              <p:nvPr/>
            </p:nvSpPr>
            <p:spPr>
              <a:xfrm flipV="1">
                <a:off x="792396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8" name="Rectangle : coins arrondis 201"/>
              <p:cNvSpPr/>
              <p:nvPr/>
            </p:nvSpPr>
            <p:spPr>
              <a:xfrm flipV="1">
                <a:off x="779904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19" name="Rectangle : coins arrondis 202"/>
              <p:cNvSpPr/>
              <p:nvPr/>
            </p:nvSpPr>
            <p:spPr>
              <a:xfrm flipV="1">
                <a:off x="767412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20" name="Rectangle : coins arrondis 203"/>
              <p:cNvSpPr/>
              <p:nvPr/>
            </p:nvSpPr>
            <p:spPr>
              <a:xfrm flipV="1">
                <a:off x="754956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21" name="Rectangle : coins arrondis 204"/>
              <p:cNvSpPr/>
              <p:nvPr/>
            </p:nvSpPr>
            <p:spPr>
              <a:xfrm flipV="1">
                <a:off x="742464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22" name="Rectangle : coins arrondis 205"/>
              <p:cNvSpPr/>
              <p:nvPr/>
            </p:nvSpPr>
            <p:spPr>
              <a:xfrm flipV="1">
                <a:off x="729972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23" name="Rectangle : coins arrondis 206"/>
              <p:cNvSpPr/>
              <p:nvPr/>
            </p:nvSpPr>
            <p:spPr>
              <a:xfrm flipV="1">
                <a:off x="8173440" y="178704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124" name="Groupe 28"/>
            <p:cNvGrpSpPr/>
            <p:nvPr/>
          </p:nvGrpSpPr>
          <p:grpSpPr>
            <a:xfrm>
              <a:off x="7065720" y="1688760"/>
              <a:ext cx="1180080" cy="42480"/>
              <a:chOff x="7065720" y="1688760"/>
              <a:chExt cx="1180080" cy="42480"/>
            </a:xfrm>
          </p:grpSpPr>
          <p:sp>
            <p:nvSpPr>
              <p:cNvPr id="1125" name="Rectangle : coins arrondis 169"/>
              <p:cNvSpPr/>
              <p:nvPr/>
            </p:nvSpPr>
            <p:spPr>
              <a:xfrm flipV="1">
                <a:off x="706572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26" name="Rectangle : coins arrondis 170"/>
              <p:cNvSpPr/>
              <p:nvPr/>
            </p:nvSpPr>
            <p:spPr>
              <a:xfrm flipV="1">
                <a:off x="800172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27" name="Rectangle : coins arrondis 171"/>
              <p:cNvSpPr/>
              <p:nvPr/>
            </p:nvSpPr>
            <p:spPr>
              <a:xfrm flipV="1">
                <a:off x="787680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28" name="Rectangle : coins arrondis 172"/>
              <p:cNvSpPr/>
              <p:nvPr/>
            </p:nvSpPr>
            <p:spPr>
              <a:xfrm flipV="1">
                <a:off x="775224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29" name="Rectangle : coins arrondis 173"/>
              <p:cNvSpPr/>
              <p:nvPr/>
            </p:nvSpPr>
            <p:spPr>
              <a:xfrm flipV="1">
                <a:off x="762732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0" name="Rectangle : coins arrondis 174"/>
              <p:cNvSpPr/>
              <p:nvPr/>
            </p:nvSpPr>
            <p:spPr>
              <a:xfrm flipV="1">
                <a:off x="750240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1" name="Rectangle : coins arrondis 175"/>
              <p:cNvSpPr/>
              <p:nvPr/>
            </p:nvSpPr>
            <p:spPr>
              <a:xfrm flipV="1">
                <a:off x="737784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2" name="Rectangle : coins arrondis 176"/>
              <p:cNvSpPr/>
              <p:nvPr/>
            </p:nvSpPr>
            <p:spPr>
              <a:xfrm flipV="1">
                <a:off x="725292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3" name="Rectangle : coins arrondis 177"/>
              <p:cNvSpPr/>
              <p:nvPr/>
            </p:nvSpPr>
            <p:spPr>
              <a:xfrm flipV="1">
                <a:off x="719064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4" name="Rectangle : coins arrondis 178"/>
              <p:cNvSpPr/>
              <p:nvPr/>
            </p:nvSpPr>
            <p:spPr>
              <a:xfrm flipV="1">
                <a:off x="812664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5" name="Rectangle : coins arrondis 179"/>
              <p:cNvSpPr/>
              <p:nvPr/>
            </p:nvSpPr>
            <p:spPr>
              <a:xfrm flipV="1">
                <a:off x="712800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6" name="Rectangle : coins arrondis 180"/>
              <p:cNvSpPr/>
              <p:nvPr/>
            </p:nvSpPr>
            <p:spPr>
              <a:xfrm flipV="1">
                <a:off x="806400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7" name="Rectangle : coins arrondis 181"/>
              <p:cNvSpPr/>
              <p:nvPr/>
            </p:nvSpPr>
            <p:spPr>
              <a:xfrm flipV="1">
                <a:off x="793944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8" name="Rectangle : coins arrondis 182"/>
              <p:cNvSpPr/>
              <p:nvPr/>
            </p:nvSpPr>
            <p:spPr>
              <a:xfrm flipV="1">
                <a:off x="781452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39" name="Rectangle : coins arrondis 183"/>
              <p:cNvSpPr/>
              <p:nvPr/>
            </p:nvSpPr>
            <p:spPr>
              <a:xfrm flipV="1">
                <a:off x="768960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40" name="Rectangle : coins arrondis 184"/>
              <p:cNvSpPr/>
              <p:nvPr/>
            </p:nvSpPr>
            <p:spPr>
              <a:xfrm flipV="1">
                <a:off x="756504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41" name="Rectangle : coins arrondis 185"/>
              <p:cNvSpPr/>
              <p:nvPr/>
            </p:nvSpPr>
            <p:spPr>
              <a:xfrm flipV="1">
                <a:off x="744012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42" name="Rectangle : coins arrondis 186"/>
              <p:cNvSpPr/>
              <p:nvPr/>
            </p:nvSpPr>
            <p:spPr>
              <a:xfrm flipV="1">
                <a:off x="731520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43" name="Rectangle : coins arrondis 187"/>
              <p:cNvSpPr/>
              <p:nvPr/>
            </p:nvSpPr>
            <p:spPr>
              <a:xfrm flipV="1">
                <a:off x="8188920" y="168876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144" name="Groupe 29"/>
            <p:cNvGrpSpPr/>
            <p:nvPr/>
          </p:nvGrpSpPr>
          <p:grpSpPr>
            <a:xfrm>
              <a:off x="7081920" y="1639800"/>
              <a:ext cx="1180080" cy="42480"/>
              <a:chOff x="7081920" y="1639800"/>
              <a:chExt cx="1180080" cy="42480"/>
            </a:xfrm>
          </p:grpSpPr>
          <p:sp>
            <p:nvSpPr>
              <p:cNvPr id="1145" name="Rectangle : coins arrondis 150"/>
              <p:cNvSpPr/>
              <p:nvPr/>
            </p:nvSpPr>
            <p:spPr>
              <a:xfrm flipV="1">
                <a:off x="708192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46" name="Rectangle : coins arrondis 151"/>
              <p:cNvSpPr/>
              <p:nvPr/>
            </p:nvSpPr>
            <p:spPr>
              <a:xfrm flipV="1">
                <a:off x="801792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47" name="Rectangle : coins arrondis 152"/>
              <p:cNvSpPr/>
              <p:nvPr/>
            </p:nvSpPr>
            <p:spPr>
              <a:xfrm flipV="1">
                <a:off x="789300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48" name="Rectangle : coins arrondis 153"/>
              <p:cNvSpPr/>
              <p:nvPr/>
            </p:nvSpPr>
            <p:spPr>
              <a:xfrm flipV="1">
                <a:off x="776844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49" name="Rectangle : coins arrondis 154"/>
              <p:cNvSpPr/>
              <p:nvPr/>
            </p:nvSpPr>
            <p:spPr>
              <a:xfrm flipV="1">
                <a:off x="764352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0" name="Rectangle : coins arrondis 155"/>
              <p:cNvSpPr/>
              <p:nvPr/>
            </p:nvSpPr>
            <p:spPr>
              <a:xfrm flipV="1">
                <a:off x="751860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1" name="Rectangle : coins arrondis 156"/>
              <p:cNvSpPr/>
              <p:nvPr/>
            </p:nvSpPr>
            <p:spPr>
              <a:xfrm flipV="1">
                <a:off x="739404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2" name="Rectangle : coins arrondis 157"/>
              <p:cNvSpPr/>
              <p:nvPr/>
            </p:nvSpPr>
            <p:spPr>
              <a:xfrm flipV="1">
                <a:off x="726912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3" name="Rectangle : coins arrondis 158"/>
              <p:cNvSpPr/>
              <p:nvPr/>
            </p:nvSpPr>
            <p:spPr>
              <a:xfrm flipV="1">
                <a:off x="720684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4" name="Rectangle : coins arrondis 159"/>
              <p:cNvSpPr/>
              <p:nvPr/>
            </p:nvSpPr>
            <p:spPr>
              <a:xfrm flipV="1">
                <a:off x="814284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5" name="Rectangle : coins arrondis 160"/>
              <p:cNvSpPr/>
              <p:nvPr/>
            </p:nvSpPr>
            <p:spPr>
              <a:xfrm flipV="1">
                <a:off x="714420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6" name="Rectangle : coins arrondis 161"/>
              <p:cNvSpPr/>
              <p:nvPr/>
            </p:nvSpPr>
            <p:spPr>
              <a:xfrm flipV="1">
                <a:off x="808020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7" name="Rectangle : coins arrondis 162"/>
              <p:cNvSpPr/>
              <p:nvPr/>
            </p:nvSpPr>
            <p:spPr>
              <a:xfrm flipV="1">
                <a:off x="795564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8" name="Rectangle : coins arrondis 163"/>
              <p:cNvSpPr/>
              <p:nvPr/>
            </p:nvSpPr>
            <p:spPr>
              <a:xfrm flipV="1">
                <a:off x="783072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59" name="Rectangle : coins arrondis 164"/>
              <p:cNvSpPr/>
              <p:nvPr/>
            </p:nvSpPr>
            <p:spPr>
              <a:xfrm flipV="1">
                <a:off x="770580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60" name="Rectangle : coins arrondis 165"/>
              <p:cNvSpPr/>
              <p:nvPr/>
            </p:nvSpPr>
            <p:spPr>
              <a:xfrm flipV="1">
                <a:off x="758124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61" name="Rectangle : coins arrondis 166"/>
              <p:cNvSpPr/>
              <p:nvPr/>
            </p:nvSpPr>
            <p:spPr>
              <a:xfrm flipV="1">
                <a:off x="745632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62" name="Rectangle : coins arrondis 167"/>
              <p:cNvSpPr/>
              <p:nvPr/>
            </p:nvSpPr>
            <p:spPr>
              <a:xfrm flipV="1">
                <a:off x="733140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63" name="Rectangle : coins arrondis 168"/>
              <p:cNvSpPr/>
              <p:nvPr/>
            </p:nvSpPr>
            <p:spPr>
              <a:xfrm flipV="1">
                <a:off x="8205120" y="163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164" name="Groupe 30"/>
            <p:cNvGrpSpPr/>
            <p:nvPr/>
          </p:nvGrpSpPr>
          <p:grpSpPr>
            <a:xfrm>
              <a:off x="6956640" y="2131200"/>
              <a:ext cx="1180080" cy="42480"/>
              <a:chOff x="6956640" y="2131200"/>
              <a:chExt cx="1180080" cy="42480"/>
            </a:xfrm>
          </p:grpSpPr>
          <p:sp>
            <p:nvSpPr>
              <p:cNvPr id="1165" name="Rectangle : coins arrondis 131"/>
              <p:cNvSpPr/>
              <p:nvPr/>
            </p:nvSpPr>
            <p:spPr>
              <a:xfrm flipV="1">
                <a:off x="695664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66" name="Rectangle : coins arrondis 132"/>
              <p:cNvSpPr/>
              <p:nvPr/>
            </p:nvSpPr>
            <p:spPr>
              <a:xfrm flipV="1">
                <a:off x="789264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67" name="Rectangle : coins arrondis 133"/>
              <p:cNvSpPr/>
              <p:nvPr/>
            </p:nvSpPr>
            <p:spPr>
              <a:xfrm flipV="1">
                <a:off x="776772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68" name="Rectangle : coins arrondis 134"/>
              <p:cNvSpPr/>
              <p:nvPr/>
            </p:nvSpPr>
            <p:spPr>
              <a:xfrm flipV="1">
                <a:off x="764316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69" name="Rectangle : coins arrondis 135"/>
              <p:cNvSpPr/>
              <p:nvPr/>
            </p:nvSpPr>
            <p:spPr>
              <a:xfrm flipV="1">
                <a:off x="751824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0" name="Rectangle : coins arrondis 136"/>
              <p:cNvSpPr/>
              <p:nvPr/>
            </p:nvSpPr>
            <p:spPr>
              <a:xfrm flipV="1">
                <a:off x="739332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1" name="Rectangle : coins arrondis 137"/>
              <p:cNvSpPr/>
              <p:nvPr/>
            </p:nvSpPr>
            <p:spPr>
              <a:xfrm flipV="1">
                <a:off x="726876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2" name="Rectangle : coins arrondis 138"/>
              <p:cNvSpPr/>
              <p:nvPr/>
            </p:nvSpPr>
            <p:spPr>
              <a:xfrm flipV="1">
                <a:off x="714384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3" name="Rectangle : coins arrondis 139"/>
              <p:cNvSpPr/>
              <p:nvPr/>
            </p:nvSpPr>
            <p:spPr>
              <a:xfrm flipV="1">
                <a:off x="708156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4" name="Rectangle : coins arrondis 140"/>
              <p:cNvSpPr/>
              <p:nvPr/>
            </p:nvSpPr>
            <p:spPr>
              <a:xfrm flipV="1">
                <a:off x="801756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5" name="Rectangle : coins arrondis 141"/>
              <p:cNvSpPr/>
              <p:nvPr/>
            </p:nvSpPr>
            <p:spPr>
              <a:xfrm flipV="1">
                <a:off x="701892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6" name="Rectangle : coins arrondis 142"/>
              <p:cNvSpPr/>
              <p:nvPr/>
            </p:nvSpPr>
            <p:spPr>
              <a:xfrm flipV="1">
                <a:off x="795492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7" name="Rectangle : coins arrondis 143"/>
              <p:cNvSpPr/>
              <p:nvPr/>
            </p:nvSpPr>
            <p:spPr>
              <a:xfrm flipV="1">
                <a:off x="783036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8" name="Rectangle : coins arrondis 144"/>
              <p:cNvSpPr/>
              <p:nvPr/>
            </p:nvSpPr>
            <p:spPr>
              <a:xfrm flipV="1">
                <a:off x="770544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79" name="Rectangle : coins arrondis 145"/>
              <p:cNvSpPr/>
              <p:nvPr/>
            </p:nvSpPr>
            <p:spPr>
              <a:xfrm flipV="1">
                <a:off x="758052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80" name="Rectangle : coins arrondis 146"/>
              <p:cNvSpPr/>
              <p:nvPr/>
            </p:nvSpPr>
            <p:spPr>
              <a:xfrm flipV="1">
                <a:off x="745596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81" name="Rectangle : coins arrondis 147"/>
              <p:cNvSpPr/>
              <p:nvPr/>
            </p:nvSpPr>
            <p:spPr>
              <a:xfrm flipV="1">
                <a:off x="733104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82" name="Rectangle : coins arrondis 148"/>
              <p:cNvSpPr/>
              <p:nvPr/>
            </p:nvSpPr>
            <p:spPr>
              <a:xfrm flipV="1">
                <a:off x="720612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83" name="Rectangle : coins arrondis 149"/>
              <p:cNvSpPr/>
              <p:nvPr/>
            </p:nvSpPr>
            <p:spPr>
              <a:xfrm flipV="1">
                <a:off x="8079840" y="21312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184" name="Groupe 31"/>
            <p:cNvGrpSpPr/>
            <p:nvPr/>
          </p:nvGrpSpPr>
          <p:grpSpPr>
            <a:xfrm>
              <a:off x="6943680" y="2179800"/>
              <a:ext cx="1180080" cy="42480"/>
              <a:chOff x="6943680" y="2179800"/>
              <a:chExt cx="1180080" cy="42480"/>
            </a:xfrm>
          </p:grpSpPr>
          <p:sp>
            <p:nvSpPr>
              <p:cNvPr id="1185" name="Rectangle : coins arrondis 112"/>
              <p:cNvSpPr/>
              <p:nvPr/>
            </p:nvSpPr>
            <p:spPr>
              <a:xfrm flipV="1">
                <a:off x="694368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86" name="Rectangle : coins arrondis 113"/>
              <p:cNvSpPr/>
              <p:nvPr/>
            </p:nvSpPr>
            <p:spPr>
              <a:xfrm flipV="1">
                <a:off x="787968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87" name="Rectangle : coins arrondis 114"/>
              <p:cNvSpPr/>
              <p:nvPr/>
            </p:nvSpPr>
            <p:spPr>
              <a:xfrm flipV="1">
                <a:off x="775476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88" name="Rectangle : coins arrondis 115"/>
              <p:cNvSpPr/>
              <p:nvPr/>
            </p:nvSpPr>
            <p:spPr>
              <a:xfrm flipV="1">
                <a:off x="763020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89" name="Rectangle : coins arrondis 116"/>
              <p:cNvSpPr/>
              <p:nvPr/>
            </p:nvSpPr>
            <p:spPr>
              <a:xfrm flipV="1">
                <a:off x="750528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0" name="Rectangle : coins arrondis 117"/>
              <p:cNvSpPr/>
              <p:nvPr/>
            </p:nvSpPr>
            <p:spPr>
              <a:xfrm flipV="1">
                <a:off x="738036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1" name="Rectangle : coins arrondis 118"/>
              <p:cNvSpPr/>
              <p:nvPr/>
            </p:nvSpPr>
            <p:spPr>
              <a:xfrm flipV="1">
                <a:off x="725580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2" name="Rectangle : coins arrondis 119"/>
              <p:cNvSpPr/>
              <p:nvPr/>
            </p:nvSpPr>
            <p:spPr>
              <a:xfrm flipV="1">
                <a:off x="713088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3" name="Rectangle : coins arrondis 120"/>
              <p:cNvSpPr/>
              <p:nvPr/>
            </p:nvSpPr>
            <p:spPr>
              <a:xfrm flipV="1">
                <a:off x="706860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4" name="Rectangle : coins arrondis 121"/>
              <p:cNvSpPr/>
              <p:nvPr/>
            </p:nvSpPr>
            <p:spPr>
              <a:xfrm flipV="1">
                <a:off x="800460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5" name="Rectangle : coins arrondis 122"/>
              <p:cNvSpPr/>
              <p:nvPr/>
            </p:nvSpPr>
            <p:spPr>
              <a:xfrm flipV="1">
                <a:off x="700596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6" name="Rectangle : coins arrondis 123"/>
              <p:cNvSpPr/>
              <p:nvPr/>
            </p:nvSpPr>
            <p:spPr>
              <a:xfrm flipV="1">
                <a:off x="794196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7" name="Rectangle : coins arrondis 124"/>
              <p:cNvSpPr/>
              <p:nvPr/>
            </p:nvSpPr>
            <p:spPr>
              <a:xfrm flipV="1">
                <a:off x="781740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8" name="Rectangle : coins arrondis 125"/>
              <p:cNvSpPr/>
              <p:nvPr/>
            </p:nvSpPr>
            <p:spPr>
              <a:xfrm flipV="1">
                <a:off x="769248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199" name="Rectangle : coins arrondis 126"/>
              <p:cNvSpPr/>
              <p:nvPr/>
            </p:nvSpPr>
            <p:spPr>
              <a:xfrm flipV="1">
                <a:off x="756756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00" name="Rectangle : coins arrondis 127"/>
              <p:cNvSpPr/>
              <p:nvPr/>
            </p:nvSpPr>
            <p:spPr>
              <a:xfrm flipV="1">
                <a:off x="744300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01" name="Rectangle : coins arrondis 128"/>
              <p:cNvSpPr/>
              <p:nvPr/>
            </p:nvSpPr>
            <p:spPr>
              <a:xfrm flipV="1">
                <a:off x="731808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02" name="Rectangle : coins arrondis 129"/>
              <p:cNvSpPr/>
              <p:nvPr/>
            </p:nvSpPr>
            <p:spPr>
              <a:xfrm flipV="1">
                <a:off x="719316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03" name="Rectangle : coins arrondis 130"/>
              <p:cNvSpPr/>
              <p:nvPr/>
            </p:nvSpPr>
            <p:spPr>
              <a:xfrm flipV="1">
                <a:off x="8066880" y="21798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204" name="Groupe 32"/>
            <p:cNvGrpSpPr/>
            <p:nvPr/>
          </p:nvGrpSpPr>
          <p:grpSpPr>
            <a:xfrm>
              <a:off x="7006680" y="1983600"/>
              <a:ext cx="1180080" cy="42480"/>
              <a:chOff x="7006680" y="1983600"/>
              <a:chExt cx="1180080" cy="42480"/>
            </a:xfrm>
          </p:grpSpPr>
          <p:sp>
            <p:nvSpPr>
              <p:cNvPr id="1205" name="Rectangle : coins arrondis 93"/>
              <p:cNvSpPr/>
              <p:nvPr/>
            </p:nvSpPr>
            <p:spPr>
              <a:xfrm flipV="1">
                <a:off x="700668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06" name="Rectangle : coins arrondis 94"/>
              <p:cNvSpPr/>
              <p:nvPr/>
            </p:nvSpPr>
            <p:spPr>
              <a:xfrm flipV="1">
                <a:off x="794268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07" name="Rectangle : coins arrondis 95"/>
              <p:cNvSpPr/>
              <p:nvPr/>
            </p:nvSpPr>
            <p:spPr>
              <a:xfrm flipV="1">
                <a:off x="781776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08" name="Rectangle : coins arrondis 96"/>
              <p:cNvSpPr/>
              <p:nvPr/>
            </p:nvSpPr>
            <p:spPr>
              <a:xfrm flipV="1">
                <a:off x="769320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09" name="Rectangle : coins arrondis 97"/>
              <p:cNvSpPr/>
              <p:nvPr/>
            </p:nvSpPr>
            <p:spPr>
              <a:xfrm flipV="1">
                <a:off x="756828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0" name="Rectangle : coins arrondis 98"/>
              <p:cNvSpPr/>
              <p:nvPr/>
            </p:nvSpPr>
            <p:spPr>
              <a:xfrm flipV="1">
                <a:off x="744336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1" name="Rectangle : coins arrondis 99"/>
              <p:cNvSpPr/>
              <p:nvPr/>
            </p:nvSpPr>
            <p:spPr>
              <a:xfrm flipV="1">
                <a:off x="731880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2" name="Rectangle : coins arrondis 100"/>
              <p:cNvSpPr/>
              <p:nvPr/>
            </p:nvSpPr>
            <p:spPr>
              <a:xfrm flipV="1">
                <a:off x="719388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3" name="Rectangle : coins arrondis 101"/>
              <p:cNvSpPr/>
              <p:nvPr/>
            </p:nvSpPr>
            <p:spPr>
              <a:xfrm flipV="1">
                <a:off x="713160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4" name="Rectangle : coins arrondis 102"/>
              <p:cNvSpPr/>
              <p:nvPr/>
            </p:nvSpPr>
            <p:spPr>
              <a:xfrm flipV="1">
                <a:off x="806760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5" name="Rectangle : coins arrondis 103"/>
              <p:cNvSpPr/>
              <p:nvPr/>
            </p:nvSpPr>
            <p:spPr>
              <a:xfrm flipV="1">
                <a:off x="706896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6" name="Rectangle : coins arrondis 104"/>
              <p:cNvSpPr/>
              <p:nvPr/>
            </p:nvSpPr>
            <p:spPr>
              <a:xfrm flipV="1">
                <a:off x="800496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7" name="Rectangle : coins arrondis 105"/>
              <p:cNvSpPr/>
              <p:nvPr/>
            </p:nvSpPr>
            <p:spPr>
              <a:xfrm flipV="1">
                <a:off x="788040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8" name="Rectangle : coins arrondis 106"/>
              <p:cNvSpPr/>
              <p:nvPr/>
            </p:nvSpPr>
            <p:spPr>
              <a:xfrm flipV="1">
                <a:off x="775548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19" name="Rectangle : coins arrondis 107"/>
              <p:cNvSpPr/>
              <p:nvPr/>
            </p:nvSpPr>
            <p:spPr>
              <a:xfrm flipV="1">
                <a:off x="763056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20" name="Rectangle : coins arrondis 108"/>
              <p:cNvSpPr/>
              <p:nvPr/>
            </p:nvSpPr>
            <p:spPr>
              <a:xfrm flipV="1">
                <a:off x="750600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21" name="Rectangle : coins arrondis 109"/>
              <p:cNvSpPr/>
              <p:nvPr/>
            </p:nvSpPr>
            <p:spPr>
              <a:xfrm flipV="1">
                <a:off x="738108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22" name="Rectangle : coins arrondis 110"/>
              <p:cNvSpPr/>
              <p:nvPr/>
            </p:nvSpPr>
            <p:spPr>
              <a:xfrm flipV="1">
                <a:off x="725616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23" name="Rectangle : coins arrondis 111"/>
              <p:cNvSpPr/>
              <p:nvPr/>
            </p:nvSpPr>
            <p:spPr>
              <a:xfrm flipV="1">
                <a:off x="8129880" y="198360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224" name="Groupe 33"/>
            <p:cNvGrpSpPr/>
            <p:nvPr/>
          </p:nvGrpSpPr>
          <p:grpSpPr>
            <a:xfrm>
              <a:off x="7028280" y="1885320"/>
              <a:ext cx="1180080" cy="42480"/>
              <a:chOff x="7028280" y="1885320"/>
              <a:chExt cx="1180080" cy="42480"/>
            </a:xfrm>
          </p:grpSpPr>
          <p:sp>
            <p:nvSpPr>
              <p:cNvPr id="1225" name="Rectangle : coins arrondis 74"/>
              <p:cNvSpPr/>
              <p:nvPr/>
            </p:nvSpPr>
            <p:spPr>
              <a:xfrm flipV="1">
                <a:off x="702828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26" name="Rectangle : coins arrondis 75"/>
              <p:cNvSpPr/>
              <p:nvPr/>
            </p:nvSpPr>
            <p:spPr>
              <a:xfrm flipV="1">
                <a:off x="796428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27" name="Rectangle : coins arrondis 76"/>
              <p:cNvSpPr/>
              <p:nvPr/>
            </p:nvSpPr>
            <p:spPr>
              <a:xfrm flipV="1">
                <a:off x="783936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28" name="Rectangle : coins arrondis 77"/>
              <p:cNvSpPr/>
              <p:nvPr/>
            </p:nvSpPr>
            <p:spPr>
              <a:xfrm flipV="1">
                <a:off x="771480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29" name="Rectangle : coins arrondis 78"/>
              <p:cNvSpPr/>
              <p:nvPr/>
            </p:nvSpPr>
            <p:spPr>
              <a:xfrm flipV="1">
                <a:off x="758988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0" name="Rectangle : coins arrondis 79"/>
              <p:cNvSpPr/>
              <p:nvPr/>
            </p:nvSpPr>
            <p:spPr>
              <a:xfrm flipV="1">
                <a:off x="746496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1" name="Rectangle : coins arrondis 80"/>
              <p:cNvSpPr/>
              <p:nvPr/>
            </p:nvSpPr>
            <p:spPr>
              <a:xfrm flipV="1">
                <a:off x="734040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2" name="Rectangle : coins arrondis 81"/>
              <p:cNvSpPr/>
              <p:nvPr/>
            </p:nvSpPr>
            <p:spPr>
              <a:xfrm flipV="1">
                <a:off x="721548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3" name="Rectangle : coins arrondis 82"/>
              <p:cNvSpPr/>
              <p:nvPr/>
            </p:nvSpPr>
            <p:spPr>
              <a:xfrm flipV="1">
                <a:off x="715320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4" name="Rectangle : coins arrondis 83"/>
              <p:cNvSpPr/>
              <p:nvPr/>
            </p:nvSpPr>
            <p:spPr>
              <a:xfrm flipV="1">
                <a:off x="808920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5" name="Rectangle : coins arrondis 84"/>
              <p:cNvSpPr/>
              <p:nvPr/>
            </p:nvSpPr>
            <p:spPr>
              <a:xfrm flipV="1">
                <a:off x="709056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6" name="Rectangle : coins arrondis 85"/>
              <p:cNvSpPr/>
              <p:nvPr/>
            </p:nvSpPr>
            <p:spPr>
              <a:xfrm flipV="1">
                <a:off x="802656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7" name="Rectangle : coins arrondis 86"/>
              <p:cNvSpPr/>
              <p:nvPr/>
            </p:nvSpPr>
            <p:spPr>
              <a:xfrm flipV="1">
                <a:off x="790200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8" name="Rectangle : coins arrondis 87"/>
              <p:cNvSpPr/>
              <p:nvPr/>
            </p:nvSpPr>
            <p:spPr>
              <a:xfrm flipV="1">
                <a:off x="777708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39" name="Rectangle : coins arrondis 88"/>
              <p:cNvSpPr/>
              <p:nvPr/>
            </p:nvSpPr>
            <p:spPr>
              <a:xfrm flipV="1">
                <a:off x="765216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40" name="Rectangle : coins arrondis 89"/>
              <p:cNvSpPr/>
              <p:nvPr/>
            </p:nvSpPr>
            <p:spPr>
              <a:xfrm flipV="1">
                <a:off x="752760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41" name="Rectangle : coins arrondis 90"/>
              <p:cNvSpPr/>
              <p:nvPr/>
            </p:nvSpPr>
            <p:spPr>
              <a:xfrm flipV="1">
                <a:off x="740268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42" name="Rectangle : coins arrondis 91"/>
              <p:cNvSpPr/>
              <p:nvPr/>
            </p:nvSpPr>
            <p:spPr>
              <a:xfrm flipV="1">
                <a:off x="727776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43" name="Rectangle : coins arrondis 92"/>
              <p:cNvSpPr/>
              <p:nvPr/>
            </p:nvSpPr>
            <p:spPr>
              <a:xfrm flipV="1">
                <a:off x="8151480" y="188532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244" name="Groupe 34"/>
            <p:cNvGrpSpPr/>
            <p:nvPr/>
          </p:nvGrpSpPr>
          <p:grpSpPr>
            <a:xfrm>
              <a:off x="7058880" y="1738080"/>
              <a:ext cx="1180080" cy="42480"/>
              <a:chOff x="7058880" y="1738080"/>
              <a:chExt cx="1180080" cy="42480"/>
            </a:xfrm>
          </p:grpSpPr>
          <p:sp>
            <p:nvSpPr>
              <p:cNvPr id="1245" name="Rectangle : coins arrondis 55"/>
              <p:cNvSpPr/>
              <p:nvPr/>
            </p:nvSpPr>
            <p:spPr>
              <a:xfrm flipV="1">
                <a:off x="705888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46" name="Rectangle : coins arrondis 56"/>
              <p:cNvSpPr/>
              <p:nvPr/>
            </p:nvSpPr>
            <p:spPr>
              <a:xfrm flipV="1">
                <a:off x="799488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47" name="Rectangle : coins arrondis 57"/>
              <p:cNvSpPr/>
              <p:nvPr/>
            </p:nvSpPr>
            <p:spPr>
              <a:xfrm flipV="1">
                <a:off x="786996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48" name="Rectangle : coins arrondis 58"/>
              <p:cNvSpPr/>
              <p:nvPr/>
            </p:nvSpPr>
            <p:spPr>
              <a:xfrm flipV="1">
                <a:off x="774540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49" name="Rectangle : coins arrondis 59"/>
              <p:cNvSpPr/>
              <p:nvPr/>
            </p:nvSpPr>
            <p:spPr>
              <a:xfrm flipV="1">
                <a:off x="762048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0" name="Rectangle : coins arrondis 60"/>
              <p:cNvSpPr/>
              <p:nvPr/>
            </p:nvSpPr>
            <p:spPr>
              <a:xfrm flipV="1">
                <a:off x="749556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1" name="Rectangle : coins arrondis 61"/>
              <p:cNvSpPr/>
              <p:nvPr/>
            </p:nvSpPr>
            <p:spPr>
              <a:xfrm flipV="1">
                <a:off x="737100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2" name="Rectangle : coins arrondis 62"/>
              <p:cNvSpPr/>
              <p:nvPr/>
            </p:nvSpPr>
            <p:spPr>
              <a:xfrm flipV="1">
                <a:off x="724608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3" name="Rectangle : coins arrondis 63"/>
              <p:cNvSpPr/>
              <p:nvPr/>
            </p:nvSpPr>
            <p:spPr>
              <a:xfrm flipV="1">
                <a:off x="718380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4" name="Rectangle : coins arrondis 64"/>
              <p:cNvSpPr/>
              <p:nvPr/>
            </p:nvSpPr>
            <p:spPr>
              <a:xfrm flipV="1">
                <a:off x="811980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5" name="Rectangle : coins arrondis 65"/>
              <p:cNvSpPr/>
              <p:nvPr/>
            </p:nvSpPr>
            <p:spPr>
              <a:xfrm flipV="1">
                <a:off x="712116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6" name="Rectangle : coins arrondis 66"/>
              <p:cNvSpPr/>
              <p:nvPr/>
            </p:nvSpPr>
            <p:spPr>
              <a:xfrm flipV="1">
                <a:off x="805716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7" name="Rectangle : coins arrondis 67"/>
              <p:cNvSpPr/>
              <p:nvPr/>
            </p:nvSpPr>
            <p:spPr>
              <a:xfrm flipV="1">
                <a:off x="793260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8" name="Rectangle : coins arrondis 68"/>
              <p:cNvSpPr/>
              <p:nvPr/>
            </p:nvSpPr>
            <p:spPr>
              <a:xfrm flipV="1">
                <a:off x="780768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59" name="Rectangle : coins arrondis 69"/>
              <p:cNvSpPr/>
              <p:nvPr/>
            </p:nvSpPr>
            <p:spPr>
              <a:xfrm flipV="1">
                <a:off x="768276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60" name="Rectangle : coins arrondis 70"/>
              <p:cNvSpPr/>
              <p:nvPr/>
            </p:nvSpPr>
            <p:spPr>
              <a:xfrm flipV="1">
                <a:off x="755820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61" name="Rectangle : coins arrondis 71"/>
              <p:cNvSpPr/>
              <p:nvPr/>
            </p:nvSpPr>
            <p:spPr>
              <a:xfrm flipV="1">
                <a:off x="743328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62" name="Rectangle : coins arrondis 72"/>
              <p:cNvSpPr/>
              <p:nvPr/>
            </p:nvSpPr>
            <p:spPr>
              <a:xfrm flipV="1">
                <a:off x="730836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63" name="Rectangle : coins arrondis 73"/>
              <p:cNvSpPr/>
              <p:nvPr/>
            </p:nvSpPr>
            <p:spPr>
              <a:xfrm flipV="1">
                <a:off x="8182080" y="17380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nvGrpSpPr>
            <p:cNvPr id="1264" name="Groupe 35"/>
            <p:cNvGrpSpPr/>
            <p:nvPr/>
          </p:nvGrpSpPr>
          <p:grpSpPr>
            <a:xfrm>
              <a:off x="6973200" y="2081880"/>
              <a:ext cx="1180080" cy="42480"/>
              <a:chOff x="6973200" y="2081880"/>
              <a:chExt cx="1180080" cy="42480"/>
            </a:xfrm>
          </p:grpSpPr>
          <p:sp>
            <p:nvSpPr>
              <p:cNvPr id="1265" name="Rectangle : coins arrondis 36"/>
              <p:cNvSpPr/>
              <p:nvPr/>
            </p:nvSpPr>
            <p:spPr>
              <a:xfrm flipV="1">
                <a:off x="697320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66" name="Rectangle : coins arrondis 37"/>
              <p:cNvSpPr/>
              <p:nvPr/>
            </p:nvSpPr>
            <p:spPr>
              <a:xfrm flipV="1">
                <a:off x="790920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67" name="Rectangle : coins arrondis 38"/>
              <p:cNvSpPr/>
              <p:nvPr/>
            </p:nvSpPr>
            <p:spPr>
              <a:xfrm flipV="1">
                <a:off x="778428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68" name="Rectangle : coins arrondis 39"/>
              <p:cNvSpPr/>
              <p:nvPr/>
            </p:nvSpPr>
            <p:spPr>
              <a:xfrm flipV="1">
                <a:off x="765972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69" name="Rectangle : coins arrondis 40"/>
              <p:cNvSpPr/>
              <p:nvPr/>
            </p:nvSpPr>
            <p:spPr>
              <a:xfrm flipV="1">
                <a:off x="753480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0" name="Rectangle : coins arrondis 41"/>
              <p:cNvSpPr/>
              <p:nvPr/>
            </p:nvSpPr>
            <p:spPr>
              <a:xfrm flipV="1">
                <a:off x="740988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1" name="Rectangle : coins arrondis 42"/>
              <p:cNvSpPr/>
              <p:nvPr/>
            </p:nvSpPr>
            <p:spPr>
              <a:xfrm flipV="1">
                <a:off x="728532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2" name="Rectangle : coins arrondis 43"/>
              <p:cNvSpPr/>
              <p:nvPr/>
            </p:nvSpPr>
            <p:spPr>
              <a:xfrm flipV="1">
                <a:off x="716040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3" name="Rectangle : coins arrondis 44"/>
              <p:cNvSpPr/>
              <p:nvPr/>
            </p:nvSpPr>
            <p:spPr>
              <a:xfrm flipV="1">
                <a:off x="709812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4" name="Rectangle : coins arrondis 45"/>
              <p:cNvSpPr/>
              <p:nvPr/>
            </p:nvSpPr>
            <p:spPr>
              <a:xfrm flipV="1">
                <a:off x="803412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5" name="Rectangle : coins arrondis 46"/>
              <p:cNvSpPr/>
              <p:nvPr/>
            </p:nvSpPr>
            <p:spPr>
              <a:xfrm flipV="1">
                <a:off x="703548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6" name="Rectangle : coins arrondis 47"/>
              <p:cNvSpPr/>
              <p:nvPr/>
            </p:nvSpPr>
            <p:spPr>
              <a:xfrm flipV="1">
                <a:off x="797148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7" name="Rectangle : coins arrondis 48"/>
              <p:cNvSpPr/>
              <p:nvPr/>
            </p:nvSpPr>
            <p:spPr>
              <a:xfrm flipV="1">
                <a:off x="784692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8" name="Rectangle : coins arrondis 49"/>
              <p:cNvSpPr/>
              <p:nvPr/>
            </p:nvSpPr>
            <p:spPr>
              <a:xfrm flipV="1">
                <a:off x="772200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79" name="Rectangle : coins arrondis 50"/>
              <p:cNvSpPr/>
              <p:nvPr/>
            </p:nvSpPr>
            <p:spPr>
              <a:xfrm flipV="1">
                <a:off x="759708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80" name="Rectangle : coins arrondis 51"/>
              <p:cNvSpPr/>
              <p:nvPr/>
            </p:nvSpPr>
            <p:spPr>
              <a:xfrm flipV="1">
                <a:off x="747252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81" name="Rectangle : coins arrondis 52"/>
              <p:cNvSpPr/>
              <p:nvPr/>
            </p:nvSpPr>
            <p:spPr>
              <a:xfrm flipV="1">
                <a:off x="734760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82" name="Rectangle : coins arrondis 53"/>
              <p:cNvSpPr/>
              <p:nvPr/>
            </p:nvSpPr>
            <p:spPr>
              <a:xfrm flipV="1">
                <a:off x="722268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sp>
            <p:nvSpPr>
              <p:cNvPr id="1283" name="Rectangle : coins arrondis 54"/>
              <p:cNvSpPr/>
              <p:nvPr/>
            </p:nvSpPr>
            <p:spPr>
              <a:xfrm flipV="1">
                <a:off x="8096400" y="2081880"/>
                <a:ext cx="56880" cy="42480"/>
              </a:xfrm>
              <a:prstGeom prst="roundRect">
                <a:avLst>
                  <a:gd name="adj" fmla="val 16667"/>
                </a:avLst>
              </a:prstGeom>
              <a:solidFill>
                <a:srgbClr val="650953"/>
              </a:solidFill>
              <a:ln w="0">
                <a:noFill/>
              </a:ln>
            </p:spPr>
            <p:style>
              <a:lnRef idx="0"/>
              <a:fillRef idx="0"/>
              <a:effectRef idx="0"/>
              <a:fontRef idx="minor"/>
            </p:style>
            <p:txBody>
              <a:bodyPr lIns="90000" rIns="90000" tIns="-5400" bIns="-5400" anchor="ctr">
                <a:noAutofit/>
              </a:bodyPr>
              <a:p>
                <a:pPr defTabSz="914400">
                  <a:lnSpc>
                    <a:spcPct val="100000"/>
                  </a:lnSpc>
                </a:pPr>
                <a:endParaRPr b="0" lang="fr-FR" sz="1600" spc="-1" strike="noStrike">
                  <a:solidFill>
                    <a:srgbClr val="ffffff"/>
                  </a:solidFill>
                  <a:latin typeface="Arial"/>
                  <a:ea typeface="DejaVu Sans"/>
                </a:endParaRPr>
              </a:p>
            </p:txBody>
          </p:sp>
        </p:grpSp>
      </p:grpSp>
      <p:pic>
        <p:nvPicPr>
          <p:cNvPr id="1284" name="Image 6" descr=""/>
          <p:cNvPicPr/>
          <p:nvPr/>
        </p:nvPicPr>
        <p:blipFill>
          <a:blip r:embed="rId2"/>
          <a:stretch/>
        </p:blipFill>
        <p:spPr>
          <a:xfrm>
            <a:off x="8638200" y="694080"/>
            <a:ext cx="1918080" cy="1439280"/>
          </a:xfrm>
          <a:prstGeom prst="rect">
            <a:avLst/>
          </a:prstGeom>
          <a:ln w="0">
            <a:noFill/>
          </a:ln>
        </p:spPr>
      </p:pic>
      <p:pic>
        <p:nvPicPr>
          <p:cNvPr id="1285" name="Image 7" descr=""/>
          <p:cNvPicPr/>
          <p:nvPr/>
        </p:nvPicPr>
        <p:blipFill>
          <a:blip r:embed="rId3"/>
          <a:stretch/>
        </p:blipFill>
        <p:spPr>
          <a:xfrm>
            <a:off x="8064360" y="1003680"/>
            <a:ext cx="1918080" cy="1439280"/>
          </a:xfrm>
          <a:prstGeom prst="rect">
            <a:avLst/>
          </a:prstGeom>
          <a:ln w="0">
            <a:noFill/>
          </a:ln>
        </p:spPr>
      </p:pic>
      <p:sp>
        <p:nvSpPr>
          <p:cNvPr id="1286" name="ZoneTexte 717"/>
          <p:cNvSpPr/>
          <p:nvPr/>
        </p:nvSpPr>
        <p:spPr>
          <a:xfrm>
            <a:off x="2423880" y="1861920"/>
            <a:ext cx="1399320" cy="345600"/>
          </a:xfrm>
          <a:prstGeom prst="rect">
            <a:avLst/>
          </a:prstGeom>
          <a:noFill/>
          <a:ln w="0">
            <a:noFill/>
          </a:ln>
        </p:spPr>
        <p:style>
          <a:lnRef idx="0"/>
          <a:fillRef idx="0"/>
          <a:effectRef idx="0"/>
          <a:fontRef idx="minor"/>
        </p:style>
        <p:txBody>
          <a:bodyPr lIns="90000" rIns="90000" tIns="45000" bIns="45000" anchor="t">
            <a:noAutofit/>
          </a:bodyPr>
          <a:p>
            <a:pPr defTabSz="914400">
              <a:lnSpc>
                <a:spcPct val="100000"/>
              </a:lnSpc>
            </a:pPr>
            <a:r>
              <a:rPr b="0" lang="fr-FR" sz="1600" spc="-1" strike="noStrike">
                <a:solidFill>
                  <a:srgbClr val="000000"/>
                </a:solidFill>
                <a:latin typeface="Arial"/>
                <a:ea typeface="DejaVu Sans"/>
              </a:rPr>
              <a:t>Béton, acier</a:t>
            </a:r>
            <a:endParaRPr b="0" lang="fr-FR" sz="1600" spc="-1" strike="noStrike">
              <a:solidFill>
                <a:srgbClr val="000000"/>
              </a:solidFill>
              <a:latin typeface="Arial"/>
            </a:endParaRPr>
          </a:p>
        </p:txBody>
      </p:sp>
      <p:sp>
        <p:nvSpPr>
          <p:cNvPr id="1287" name="ZoneTexte 718"/>
          <p:cNvSpPr/>
          <p:nvPr/>
        </p:nvSpPr>
        <p:spPr>
          <a:xfrm>
            <a:off x="3208680" y="2737440"/>
            <a:ext cx="2491920" cy="345600"/>
          </a:xfrm>
          <a:prstGeom prst="rect">
            <a:avLst/>
          </a:prstGeom>
          <a:noFill/>
          <a:ln w="0">
            <a:noFill/>
          </a:ln>
        </p:spPr>
        <p:style>
          <a:lnRef idx="0"/>
          <a:fillRef idx="0"/>
          <a:effectRef idx="0"/>
          <a:fontRef idx="minor"/>
        </p:style>
        <p:txBody>
          <a:bodyPr lIns="90000" rIns="90000" tIns="45000" bIns="45000" anchor="t">
            <a:noAutofit/>
          </a:bodyPr>
          <a:p>
            <a:pPr defTabSz="914400">
              <a:lnSpc>
                <a:spcPct val="100000"/>
              </a:lnSpc>
            </a:pPr>
            <a:r>
              <a:rPr b="0" lang="fr-FR" sz="1600" spc="-1" strike="noStrike">
                <a:solidFill>
                  <a:srgbClr val="000000"/>
                </a:solidFill>
                <a:latin typeface="Arial"/>
                <a:ea typeface="DejaVu Sans"/>
              </a:rPr>
              <a:t>Lithium, Cobalt, Cuivre</a:t>
            </a:r>
            <a:endParaRPr b="0" lang="fr-FR" sz="1600" spc="-1" strike="noStrike">
              <a:solidFill>
                <a:srgbClr val="000000"/>
              </a:solidFill>
              <a:latin typeface="Arial"/>
            </a:endParaRPr>
          </a:p>
        </p:txBody>
      </p:sp>
      <p:sp>
        <p:nvSpPr>
          <p:cNvPr id="1288" name="ZoneTexte 719"/>
          <p:cNvSpPr/>
          <p:nvPr/>
        </p:nvSpPr>
        <p:spPr>
          <a:xfrm>
            <a:off x="5086080" y="2038680"/>
            <a:ext cx="1520640" cy="374760"/>
          </a:xfrm>
          <a:prstGeom prst="rect">
            <a:avLst/>
          </a:prstGeom>
          <a:noFill/>
          <a:ln w="0">
            <a:noFill/>
          </a:ln>
        </p:spPr>
        <p:style>
          <a:lnRef idx="0"/>
          <a:fillRef idx="0"/>
          <a:effectRef idx="0"/>
          <a:fontRef idx="minor"/>
        </p:style>
        <p:txBody>
          <a:bodyPr lIns="90000" rIns="90000" tIns="45000" bIns="45000" anchor="t">
            <a:noAutofit/>
          </a:bodyPr>
          <a:p>
            <a:pPr algn="ctr" defTabSz="914400">
              <a:lnSpc>
                <a:spcPct val="100000"/>
              </a:lnSpc>
            </a:pPr>
            <a:r>
              <a:rPr b="0" lang="fr-FR" sz="1600" spc="-1" strike="noStrike">
                <a:solidFill>
                  <a:srgbClr val="000000"/>
                </a:solidFill>
                <a:latin typeface="Arial"/>
                <a:ea typeface="DejaVu Sans"/>
              </a:rPr>
              <a:t>Terres rares, </a:t>
            </a:r>
            <a:br>
              <a:rPr sz="1600"/>
            </a:br>
            <a:r>
              <a:rPr b="0" lang="fr-FR" sz="1600" spc="-1" strike="noStrike">
                <a:solidFill>
                  <a:srgbClr val="000000"/>
                </a:solidFill>
                <a:latin typeface="Arial"/>
                <a:ea typeface="DejaVu Sans"/>
              </a:rPr>
              <a:t>Cuivre</a:t>
            </a:r>
            <a:endParaRPr b="0" lang="fr-FR" sz="1600" spc="-1" strike="noStrike">
              <a:solidFill>
                <a:srgbClr val="000000"/>
              </a:solidFill>
              <a:latin typeface="Arial"/>
            </a:endParaRPr>
          </a:p>
        </p:txBody>
      </p:sp>
      <p:sp>
        <p:nvSpPr>
          <p:cNvPr id="1289" name="ZoneTexte 720"/>
          <p:cNvSpPr/>
          <p:nvPr/>
        </p:nvSpPr>
        <p:spPr>
          <a:xfrm>
            <a:off x="6699240" y="2317320"/>
            <a:ext cx="1636920" cy="296640"/>
          </a:xfrm>
          <a:prstGeom prst="rect">
            <a:avLst/>
          </a:prstGeom>
          <a:noFill/>
          <a:ln w="0">
            <a:noFill/>
          </a:ln>
        </p:spPr>
        <p:style>
          <a:lnRef idx="0"/>
          <a:fillRef idx="0"/>
          <a:effectRef idx="0"/>
          <a:fontRef idx="minor"/>
        </p:style>
        <p:txBody>
          <a:bodyPr lIns="90000" rIns="90000" tIns="45000" bIns="45000" anchor="t">
            <a:noAutofit/>
          </a:bodyPr>
          <a:p>
            <a:pPr defTabSz="914400">
              <a:lnSpc>
                <a:spcPct val="100000"/>
              </a:lnSpc>
            </a:pPr>
            <a:r>
              <a:rPr b="0" lang="fr-FR" sz="1600" spc="-1" strike="noStrike">
                <a:solidFill>
                  <a:srgbClr val="000000"/>
                </a:solidFill>
                <a:latin typeface="Arial"/>
                <a:ea typeface="DejaVu Sans"/>
              </a:rPr>
              <a:t>Silicium, Cuivre</a:t>
            </a:r>
            <a:endParaRPr b="0" lang="fr-FR" sz="1600" spc="-1" strike="noStrike">
              <a:solidFill>
                <a:srgbClr val="000000"/>
              </a:solidFill>
              <a:latin typeface="Arial"/>
            </a:endParaRPr>
          </a:p>
        </p:txBody>
      </p:sp>
      <p:sp>
        <p:nvSpPr>
          <p:cNvPr id="1290" name="ZoneTexte 721"/>
          <p:cNvSpPr/>
          <p:nvPr/>
        </p:nvSpPr>
        <p:spPr>
          <a:xfrm>
            <a:off x="8839440" y="2478240"/>
            <a:ext cx="839880" cy="345600"/>
          </a:xfrm>
          <a:prstGeom prst="rect">
            <a:avLst/>
          </a:prstGeom>
          <a:noFill/>
          <a:ln w="0">
            <a:noFill/>
          </a:ln>
        </p:spPr>
        <p:style>
          <a:lnRef idx="0"/>
          <a:fillRef idx="0"/>
          <a:effectRef idx="0"/>
          <a:fontRef idx="minor"/>
        </p:style>
        <p:txBody>
          <a:bodyPr lIns="90000" rIns="90000" tIns="45000" bIns="45000" anchor="t">
            <a:noAutofit/>
          </a:bodyPr>
          <a:p>
            <a:pPr defTabSz="914400">
              <a:lnSpc>
                <a:spcPct val="100000"/>
              </a:lnSpc>
            </a:pPr>
            <a:r>
              <a:rPr b="0" lang="fr-FR" sz="1600" spc="-1" strike="noStrike">
                <a:solidFill>
                  <a:srgbClr val="000000"/>
                </a:solidFill>
                <a:latin typeface="Arial"/>
                <a:ea typeface="DejaVu Sans"/>
              </a:rPr>
              <a:t>Cuivre</a:t>
            </a:r>
            <a:endParaRPr b="0" lang="fr-FR" sz="1600" spc="-1" strike="noStrike">
              <a:solidFill>
                <a:srgbClr val="000000"/>
              </a:solidFill>
              <a:latin typeface="Arial"/>
            </a:endParaRPr>
          </a:p>
        </p:txBody>
      </p:sp>
      <p:sp>
        <p:nvSpPr>
          <p:cNvPr id="1291" name="Rectangle : coins arrondis 14"/>
          <p:cNvSpPr/>
          <p:nvPr/>
        </p:nvSpPr>
        <p:spPr>
          <a:xfrm>
            <a:off x="2874600" y="3540600"/>
            <a:ext cx="1772640" cy="1541160"/>
          </a:xfrm>
          <a:prstGeom prst="roundRect">
            <a:avLst>
              <a:gd name="adj" fmla="val 16667"/>
            </a:avLst>
          </a:prstGeom>
          <a:noFill/>
          <a:ln w="38160">
            <a:solidFill>
              <a:srgbClr val="ffa300"/>
            </a:solidFill>
            <a:round/>
          </a:ln>
        </p:spPr>
        <p:style>
          <a:lnRef idx="0"/>
          <a:fillRef idx="0"/>
          <a:effectRef idx="0"/>
          <a:fontRef idx="minor"/>
        </p:style>
        <p:txBody>
          <a:bodyPr lIns="109080" rIns="109080" tIns="64080" bIns="64080" anchor="ctr">
            <a:noAutofit/>
          </a:bodyPr>
          <a:p>
            <a:pPr algn="ctr" defTabSz="914400">
              <a:lnSpc>
                <a:spcPct val="100000"/>
              </a:lnSpc>
            </a:pPr>
            <a:r>
              <a:rPr b="0" lang="fr-FR" sz="1200" spc="-1" strike="noStrike">
                <a:solidFill>
                  <a:srgbClr val="000000"/>
                </a:solidFill>
                <a:latin typeface="Arial"/>
                <a:ea typeface="DejaVu Sans"/>
              </a:rPr>
              <a:t>X6 du besoin en matériaux entre 2020 et 2040</a:t>
            </a:r>
            <a:endParaRPr b="0" lang="fr-FR" sz="1200" spc="-1" strike="noStrike">
              <a:solidFill>
                <a:srgbClr val="000000"/>
              </a:solidFill>
              <a:latin typeface="Arial"/>
            </a:endParaRPr>
          </a:p>
          <a:p>
            <a:pPr algn="ctr" defTabSz="914400">
              <a:lnSpc>
                <a:spcPct val="100000"/>
              </a:lnSpc>
            </a:pPr>
            <a:endParaRPr b="0" lang="fr-FR" sz="1200" spc="-1" strike="noStrike">
              <a:solidFill>
                <a:srgbClr val="000000"/>
              </a:solidFill>
              <a:latin typeface="Arial"/>
            </a:endParaRPr>
          </a:p>
          <a:p>
            <a:pPr algn="ctr" defTabSz="914400">
              <a:lnSpc>
                <a:spcPct val="100000"/>
              </a:lnSpc>
            </a:pPr>
            <a:r>
              <a:rPr b="0" lang="fr-FR" sz="1000" spc="-1" strike="noStrike">
                <a:solidFill>
                  <a:srgbClr val="666666"/>
                </a:solidFill>
                <a:latin typeface="Arial"/>
                <a:ea typeface="DejaVu Sans"/>
              </a:rPr>
              <a:t>[IEA – The role of critical minerals in clean energy transitions, 2021]</a:t>
            </a:r>
            <a:endParaRPr b="0" lang="fr-FR" sz="1000" spc="-1" strike="noStrike">
              <a:solidFill>
                <a:srgbClr val="000000"/>
              </a:solidFill>
              <a:latin typeface="Arial"/>
            </a:endParaRPr>
          </a:p>
        </p:txBody>
      </p:sp>
      <p:sp>
        <p:nvSpPr>
          <p:cNvPr id="1292" name="Rectangle : coins arrondis 15"/>
          <p:cNvSpPr/>
          <p:nvPr/>
        </p:nvSpPr>
        <p:spPr>
          <a:xfrm>
            <a:off x="4793400" y="3275280"/>
            <a:ext cx="2302560" cy="991440"/>
          </a:xfrm>
          <a:prstGeom prst="roundRect">
            <a:avLst>
              <a:gd name="adj" fmla="val 16667"/>
            </a:avLst>
          </a:prstGeom>
          <a:noFill/>
          <a:ln w="38160">
            <a:solidFill>
              <a:srgbClr val="ffa300"/>
            </a:solidFill>
            <a:round/>
          </a:ln>
        </p:spPr>
        <p:style>
          <a:lnRef idx="0"/>
          <a:fillRef idx="0"/>
          <a:effectRef idx="0"/>
          <a:fontRef idx="minor"/>
        </p:style>
        <p:txBody>
          <a:bodyPr lIns="109080" rIns="109080" tIns="64080" bIns="64080" anchor="ctr">
            <a:noAutofit/>
          </a:bodyPr>
          <a:p>
            <a:pPr algn="ctr" defTabSz="914400">
              <a:lnSpc>
                <a:spcPct val="100000"/>
              </a:lnSpc>
            </a:pPr>
            <a:r>
              <a:rPr b="1" lang="fr-FR" sz="1200" spc="-1" strike="noStrike">
                <a:solidFill>
                  <a:srgbClr val="000000"/>
                </a:solidFill>
                <a:latin typeface="Arial"/>
                <a:ea typeface="DejaVu Sans"/>
              </a:rPr>
              <a:t>Cuivre</a:t>
            </a:r>
            <a:endParaRPr b="0" lang="fr-FR" sz="1200" spc="-1" strike="noStrike">
              <a:solidFill>
                <a:srgbClr val="000000"/>
              </a:solidFill>
              <a:latin typeface="Arial"/>
            </a:endParaRPr>
          </a:p>
          <a:p>
            <a:pPr algn="ctr" defTabSz="914400">
              <a:lnSpc>
                <a:spcPct val="100000"/>
              </a:lnSpc>
            </a:pPr>
            <a:r>
              <a:rPr b="0" lang="fr-FR" sz="1050" spc="-1" strike="noStrike">
                <a:solidFill>
                  <a:srgbClr val="000000"/>
                </a:solidFill>
                <a:latin typeface="Arial"/>
                <a:ea typeface="DejaVu Sans"/>
              </a:rPr>
              <a:t>90 % des ressources connues extraites d’ici 2050</a:t>
            </a:r>
            <a:endParaRPr b="0" lang="fr-FR" sz="1050" spc="-1" strike="noStrike">
              <a:solidFill>
                <a:srgbClr val="000000"/>
              </a:solidFill>
              <a:latin typeface="Arial"/>
            </a:endParaRPr>
          </a:p>
          <a:p>
            <a:pPr algn="ctr" defTabSz="914400">
              <a:lnSpc>
                <a:spcPct val="100000"/>
              </a:lnSpc>
            </a:pPr>
            <a:r>
              <a:rPr b="0" lang="fr-FR" sz="1000" spc="-1" strike="noStrike">
                <a:solidFill>
                  <a:srgbClr val="666666"/>
                </a:solidFill>
                <a:latin typeface="Arial"/>
                <a:ea typeface="DejaVu Sans"/>
              </a:rPr>
              <a:t>[IFPEN – Les métaux dans la transition énergétique]</a:t>
            </a:r>
            <a:endParaRPr b="0" lang="fr-FR" sz="1000" spc="-1" strike="noStrike">
              <a:solidFill>
                <a:srgbClr val="000000"/>
              </a:solidFill>
              <a:latin typeface="Arial"/>
            </a:endParaRPr>
          </a:p>
        </p:txBody>
      </p:sp>
      <p:sp>
        <p:nvSpPr>
          <p:cNvPr id="1293" name="Rectangle : coins arrondis 16"/>
          <p:cNvSpPr/>
          <p:nvPr/>
        </p:nvSpPr>
        <p:spPr>
          <a:xfrm>
            <a:off x="4793400" y="4379040"/>
            <a:ext cx="2302560" cy="991440"/>
          </a:xfrm>
          <a:prstGeom prst="roundRect">
            <a:avLst>
              <a:gd name="adj" fmla="val 16667"/>
            </a:avLst>
          </a:prstGeom>
          <a:noFill/>
          <a:ln w="38160">
            <a:solidFill>
              <a:srgbClr val="ffa300"/>
            </a:solidFill>
            <a:round/>
          </a:ln>
        </p:spPr>
        <p:style>
          <a:lnRef idx="0"/>
          <a:fillRef idx="0"/>
          <a:effectRef idx="0"/>
          <a:fontRef idx="minor"/>
        </p:style>
        <p:txBody>
          <a:bodyPr lIns="109080" rIns="109080" tIns="64080" bIns="64080" anchor="ctr">
            <a:noAutofit/>
          </a:bodyPr>
          <a:p>
            <a:pPr algn="ctr" defTabSz="914400">
              <a:lnSpc>
                <a:spcPct val="100000"/>
              </a:lnSpc>
            </a:pPr>
            <a:r>
              <a:rPr b="1" lang="fr-FR" sz="1200" spc="-1" strike="noStrike">
                <a:solidFill>
                  <a:srgbClr val="000000"/>
                </a:solidFill>
                <a:latin typeface="Arial"/>
                <a:ea typeface="DejaVu Sans"/>
              </a:rPr>
              <a:t>Cobalt</a:t>
            </a:r>
            <a:endParaRPr b="0" lang="fr-FR" sz="1200" spc="-1" strike="noStrike">
              <a:solidFill>
                <a:srgbClr val="000000"/>
              </a:solidFill>
              <a:latin typeface="Arial"/>
            </a:endParaRPr>
          </a:p>
          <a:p>
            <a:pPr algn="ctr" defTabSz="914400">
              <a:lnSpc>
                <a:spcPct val="100000"/>
              </a:lnSpc>
            </a:pPr>
            <a:r>
              <a:rPr b="0" lang="fr-FR" sz="1050" spc="-1" strike="noStrike">
                <a:solidFill>
                  <a:srgbClr val="000000"/>
                </a:solidFill>
                <a:latin typeface="Arial"/>
                <a:ea typeface="DejaVu Sans"/>
              </a:rPr>
              <a:t>Les besoin en FR pour le VE = 8,5 % de la production mondiale</a:t>
            </a:r>
            <a:endParaRPr b="0" lang="fr-FR" sz="1050" spc="-1" strike="noStrike">
              <a:solidFill>
                <a:srgbClr val="000000"/>
              </a:solidFill>
              <a:latin typeface="Arial"/>
            </a:endParaRPr>
          </a:p>
          <a:p>
            <a:pPr algn="ctr" defTabSz="914400">
              <a:lnSpc>
                <a:spcPct val="100000"/>
              </a:lnSpc>
            </a:pPr>
            <a:r>
              <a:rPr b="0" lang="fr-FR" sz="1000" spc="-1" strike="noStrike">
                <a:solidFill>
                  <a:srgbClr val="666666"/>
                </a:solidFill>
                <a:latin typeface="Arial"/>
                <a:ea typeface="DejaVu Sans"/>
              </a:rPr>
              <a:t>[RTE – Futurs énergétiques]</a:t>
            </a:r>
            <a:endParaRPr b="0" lang="fr-FR" sz="1000" spc="-1" strike="noStrike">
              <a:solidFill>
                <a:srgbClr val="000000"/>
              </a:solidFill>
              <a:latin typeface="Arial"/>
            </a:endParaRPr>
          </a:p>
        </p:txBody>
      </p:sp>
      <p:sp>
        <p:nvSpPr>
          <p:cNvPr id="1294" name="Rectangle : coins arrondis 17"/>
          <p:cNvSpPr/>
          <p:nvPr/>
        </p:nvSpPr>
        <p:spPr>
          <a:xfrm>
            <a:off x="7212600" y="3275640"/>
            <a:ext cx="2194920" cy="981360"/>
          </a:xfrm>
          <a:prstGeom prst="roundRect">
            <a:avLst>
              <a:gd name="adj" fmla="val 16667"/>
            </a:avLst>
          </a:prstGeom>
          <a:noFill/>
          <a:ln w="38160">
            <a:solidFill>
              <a:srgbClr val="ffa300"/>
            </a:solidFill>
            <a:round/>
          </a:ln>
        </p:spPr>
        <p:style>
          <a:lnRef idx="0"/>
          <a:fillRef idx="0"/>
          <a:effectRef idx="0"/>
          <a:fontRef idx="minor"/>
        </p:style>
        <p:txBody>
          <a:bodyPr lIns="109080" rIns="109080" tIns="64080" bIns="64080" anchor="ctr">
            <a:noAutofit/>
          </a:bodyPr>
          <a:p>
            <a:pPr algn="ctr" defTabSz="914400">
              <a:lnSpc>
                <a:spcPct val="100000"/>
              </a:lnSpc>
            </a:pPr>
            <a:r>
              <a:rPr b="1" lang="fr-FR" sz="1200" spc="-1" strike="noStrike">
                <a:solidFill>
                  <a:srgbClr val="000000"/>
                </a:solidFill>
                <a:latin typeface="Arial"/>
                <a:ea typeface="DejaVu Sans"/>
              </a:rPr>
              <a:t>Lithium</a:t>
            </a:r>
            <a:endParaRPr b="0" lang="fr-FR" sz="1200" spc="-1" strike="noStrike">
              <a:solidFill>
                <a:srgbClr val="000000"/>
              </a:solidFill>
              <a:latin typeface="Arial"/>
            </a:endParaRPr>
          </a:p>
          <a:p>
            <a:pPr algn="ctr" defTabSz="914400">
              <a:lnSpc>
                <a:spcPct val="100000"/>
              </a:lnSpc>
            </a:pPr>
            <a:r>
              <a:rPr b="0" lang="fr-FR" sz="1050" spc="-1" strike="noStrike">
                <a:solidFill>
                  <a:srgbClr val="000000"/>
                </a:solidFill>
                <a:latin typeface="Arial"/>
                <a:ea typeface="DejaVu Sans"/>
              </a:rPr>
              <a:t>5 acteurs contrôlent 90 % du marché</a:t>
            </a:r>
            <a:endParaRPr b="0" lang="fr-FR" sz="1050" spc="-1" strike="noStrike">
              <a:solidFill>
                <a:srgbClr val="000000"/>
              </a:solidFill>
              <a:latin typeface="Arial"/>
            </a:endParaRPr>
          </a:p>
          <a:p>
            <a:pPr algn="ctr" defTabSz="914400">
              <a:lnSpc>
                <a:spcPct val="100000"/>
              </a:lnSpc>
            </a:pPr>
            <a:r>
              <a:rPr b="0" lang="fr-FR" sz="1000" spc="-1" strike="noStrike">
                <a:solidFill>
                  <a:srgbClr val="666666"/>
                </a:solidFill>
                <a:latin typeface="Arial"/>
                <a:ea typeface="DejaVu Sans"/>
              </a:rPr>
              <a:t>[Conférence SoluCir 2023]</a:t>
            </a:r>
            <a:endParaRPr b="0" lang="fr-FR" sz="1000" spc="-1" strike="noStrike">
              <a:solidFill>
                <a:srgbClr val="000000"/>
              </a:solidFill>
              <a:latin typeface="Arial"/>
            </a:endParaRPr>
          </a:p>
        </p:txBody>
      </p:sp>
      <p:sp>
        <p:nvSpPr>
          <p:cNvPr id="1295" name="Rectangle : coins arrondis 18"/>
          <p:cNvSpPr/>
          <p:nvPr/>
        </p:nvSpPr>
        <p:spPr>
          <a:xfrm>
            <a:off x="7212960" y="4379400"/>
            <a:ext cx="2194920" cy="942480"/>
          </a:xfrm>
          <a:prstGeom prst="roundRect">
            <a:avLst>
              <a:gd name="adj" fmla="val 16667"/>
            </a:avLst>
          </a:prstGeom>
          <a:noFill/>
          <a:ln w="38160">
            <a:solidFill>
              <a:srgbClr val="ffa300"/>
            </a:solidFill>
            <a:round/>
          </a:ln>
        </p:spPr>
        <p:style>
          <a:lnRef idx="0"/>
          <a:fillRef idx="0"/>
          <a:effectRef idx="0"/>
          <a:fontRef idx="minor"/>
        </p:style>
        <p:txBody>
          <a:bodyPr lIns="109080" rIns="109080" tIns="64080" bIns="64080" anchor="ctr">
            <a:noAutofit/>
          </a:bodyPr>
          <a:p>
            <a:pPr algn="ctr" defTabSz="914400">
              <a:lnSpc>
                <a:spcPct val="100000"/>
              </a:lnSpc>
            </a:pPr>
            <a:r>
              <a:rPr b="1" lang="fr-FR" sz="1200" spc="-1" strike="noStrike">
                <a:solidFill>
                  <a:srgbClr val="000000"/>
                </a:solidFill>
                <a:latin typeface="Arial"/>
                <a:ea typeface="DejaVu Sans"/>
              </a:rPr>
              <a:t>Cobalt</a:t>
            </a:r>
            <a:endParaRPr b="0" lang="fr-FR" sz="1200" spc="-1" strike="noStrike">
              <a:solidFill>
                <a:srgbClr val="000000"/>
              </a:solidFill>
              <a:latin typeface="Arial"/>
            </a:endParaRPr>
          </a:p>
          <a:p>
            <a:pPr algn="ctr" defTabSz="914400">
              <a:lnSpc>
                <a:spcPct val="100000"/>
              </a:lnSpc>
            </a:pPr>
            <a:r>
              <a:rPr b="0" lang="fr-FR" sz="1050" spc="-1" strike="noStrike">
                <a:solidFill>
                  <a:srgbClr val="000000"/>
                </a:solidFill>
                <a:latin typeface="Arial"/>
                <a:ea typeface="DejaVu Sans"/>
              </a:rPr>
              <a:t>72 % de la production en RDC</a:t>
            </a:r>
            <a:endParaRPr b="0" lang="fr-FR" sz="1050" spc="-1" strike="noStrike">
              <a:solidFill>
                <a:srgbClr val="000000"/>
              </a:solidFill>
              <a:latin typeface="Arial"/>
            </a:endParaRPr>
          </a:p>
          <a:p>
            <a:pPr algn="ctr" defTabSz="914400">
              <a:lnSpc>
                <a:spcPct val="100000"/>
              </a:lnSpc>
            </a:pPr>
            <a:r>
              <a:rPr b="0" lang="fr-FR" sz="1050" spc="-1" strike="noStrike">
                <a:solidFill>
                  <a:srgbClr val="000000"/>
                </a:solidFill>
                <a:latin typeface="Arial"/>
                <a:ea typeface="DejaVu Sans"/>
              </a:rPr>
              <a:t>100 % du raffinage en Chine</a:t>
            </a:r>
            <a:endParaRPr b="0" lang="fr-FR" sz="1050" spc="-1" strike="noStrike">
              <a:solidFill>
                <a:srgbClr val="000000"/>
              </a:solidFill>
              <a:latin typeface="Arial"/>
            </a:endParaRPr>
          </a:p>
          <a:p>
            <a:pPr algn="ctr" defTabSz="914400">
              <a:lnSpc>
                <a:spcPct val="100000"/>
              </a:lnSpc>
            </a:pPr>
            <a:r>
              <a:rPr b="0" lang="fr-FR" sz="1000" spc="-1" strike="noStrike">
                <a:solidFill>
                  <a:srgbClr val="666666"/>
                </a:solidFill>
                <a:latin typeface="Arial"/>
                <a:ea typeface="DejaVu Sans"/>
              </a:rPr>
              <a:t>[Conférence SoluCir 2023]</a:t>
            </a:r>
            <a:endParaRPr b="0" lang="fr-FR" sz="1000" spc="-1" strike="noStrike">
              <a:solidFill>
                <a:srgbClr val="000000"/>
              </a:solidFill>
              <a:latin typeface="Arial"/>
            </a:endParaRPr>
          </a:p>
        </p:txBody>
      </p:sp>
      <p:sp>
        <p:nvSpPr>
          <p:cNvPr id="1296"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Tour d’horizons des technos batteries et usages associés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297"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Besoins en métaux pour la transition énergétique</a:t>
            </a:r>
            <a:endParaRPr b="0" lang="fr-FR" sz="2100" spc="-1" strike="noStrike">
              <a:solidFill>
                <a:srgbClr val="000000"/>
              </a:solidFill>
              <a:latin typeface="Arial"/>
            </a:endParaRPr>
          </a:p>
        </p:txBody>
      </p:sp>
      <p:sp>
        <p:nvSpPr>
          <p:cNvPr id="1298" name="PlaceHolder 1"/>
          <p:cNvSpPr>
            <a:spLocks noGrp="1"/>
          </p:cNvSpPr>
          <p:nvPr>
            <p:ph type="ftr" idx="6"/>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299" name="Image 1" descr="Une image contenant texte, capture d’écran, carré, Caractère coloré&#10;&#10;Description générée automatiquement"/>
          <p:cNvPicPr/>
          <p:nvPr/>
        </p:nvPicPr>
        <p:blipFill>
          <a:blip r:embed="rId1"/>
          <a:stretch/>
        </p:blipFill>
        <p:spPr>
          <a:xfrm>
            <a:off x="2343240" y="1734480"/>
            <a:ext cx="7651440" cy="3231720"/>
          </a:xfrm>
          <a:prstGeom prst="rect">
            <a:avLst/>
          </a:prstGeom>
          <a:ln w="0">
            <a:noFill/>
          </a:ln>
        </p:spPr>
      </p:pic>
      <p:pic>
        <p:nvPicPr>
          <p:cNvPr id="1300" name="Image 2" descr=""/>
          <p:cNvPicPr/>
          <p:nvPr/>
        </p:nvPicPr>
        <p:blipFill>
          <a:blip r:embed="rId2"/>
          <a:stretch/>
        </p:blipFill>
        <p:spPr>
          <a:xfrm>
            <a:off x="3832200" y="2082240"/>
            <a:ext cx="5385600" cy="211320"/>
          </a:xfrm>
          <a:prstGeom prst="rect">
            <a:avLst/>
          </a:prstGeom>
          <a:ln w="0">
            <a:noFill/>
          </a:ln>
        </p:spPr>
      </p:pic>
      <p:sp>
        <p:nvSpPr>
          <p:cNvPr id="1301"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1" lang="fr-FR" sz="1400" spc="-1" strike="noStrike">
                <a:solidFill>
                  <a:schemeClr val="dk1"/>
                </a:solidFill>
                <a:latin typeface="Arial"/>
                <a:ea typeface="DejaVu Sans"/>
              </a:rPr>
              <a:t>Tour d’horizons des technos batteries et usages associés</a:t>
            </a:r>
            <a:br>
              <a:rPr sz="1400"/>
            </a:br>
            <a:r>
              <a:rPr b="1" lang="fr-FR" sz="1400" spc="-1" strike="noStrike">
                <a:solidFill>
                  <a:schemeClr val="dk1"/>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302"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Besoins en métaux pour la transition énergétique</a:t>
            </a:r>
            <a:endParaRPr b="0" lang="fr-FR" sz="2100" spc="-1" strike="noStrike">
              <a:solidFill>
                <a:srgbClr val="000000"/>
              </a:solidFill>
              <a:latin typeface="Arial"/>
            </a:endParaRPr>
          </a:p>
        </p:txBody>
      </p:sp>
      <p:grpSp>
        <p:nvGrpSpPr>
          <p:cNvPr id="1303" name="Groupe 1"/>
          <p:cNvGrpSpPr/>
          <p:nvPr/>
        </p:nvGrpSpPr>
        <p:grpSpPr>
          <a:xfrm>
            <a:off x="3769200" y="4632120"/>
            <a:ext cx="3063240" cy="267480"/>
            <a:chOff x="3769200" y="4632120"/>
            <a:chExt cx="3063240" cy="267480"/>
          </a:xfrm>
        </p:grpSpPr>
        <p:sp>
          <p:nvSpPr>
            <p:cNvPr id="1304" name="Étoile : 5 branches 35"/>
            <p:cNvSpPr/>
            <p:nvPr/>
          </p:nvSpPr>
          <p:spPr>
            <a:xfrm>
              <a:off x="3769200" y="463212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05" name="Étoile : 5 branches 36"/>
            <p:cNvSpPr/>
            <p:nvPr/>
          </p:nvSpPr>
          <p:spPr>
            <a:xfrm>
              <a:off x="6537240" y="463212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06" name="Étoile : 5 branches 37"/>
            <p:cNvSpPr/>
            <p:nvPr/>
          </p:nvSpPr>
          <p:spPr>
            <a:xfrm>
              <a:off x="5155560" y="463212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07" name="Étoile : 5 branches 38"/>
            <p:cNvSpPr/>
            <p:nvPr/>
          </p:nvSpPr>
          <p:spPr>
            <a:xfrm>
              <a:off x="4466160" y="463212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08" name="Étoile : 5 branches 39"/>
            <p:cNvSpPr/>
            <p:nvPr/>
          </p:nvSpPr>
          <p:spPr>
            <a:xfrm>
              <a:off x="4804920" y="4632120"/>
              <a:ext cx="295200" cy="267480"/>
            </a:xfrm>
            <a:prstGeom prst="star5">
              <a:avLst>
                <a:gd name="adj" fmla="val 19098"/>
                <a:gd name="hf" fmla="val 105146"/>
                <a:gd name="vf" fmla="val 110557"/>
              </a:avLst>
            </a:prstGeom>
            <a:solidFill>
              <a:srgbClr val="ff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grpSp>
      <p:sp>
        <p:nvSpPr>
          <p:cNvPr id="1309" name="PlaceHolder 1"/>
          <p:cNvSpPr>
            <a:spLocks noGrp="1"/>
          </p:cNvSpPr>
          <p:nvPr>
            <p:ph type="ftr" idx="7"/>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
                                  <p:stCondLst>
                                    <p:cond delay="0"/>
                                  </p:stCondLst>
                                  <p:childTnLst>
                                    <p:set>
                                      <p:cBhvr>
                                        <p:cTn id="6" dur="1" fill="hold">
                                          <p:stCondLst>
                                            <p:cond delay="0"/>
                                          </p:stCondLst>
                                        </p:cTn>
                                        <p:tgtEl>
                                          <p:spTgt spid="13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nodeType="clickEffect" fill="hold" presetClass="entr" presetID="1">
                                  <p:stCondLst>
                                    <p:cond delay="0"/>
                                  </p:stCondLst>
                                  <p:childTnLst>
                                    <p:set>
                                      <p:cBhvr>
                                        <p:cTn id="10" dur="1" fill="hold">
                                          <p:stCondLst>
                                            <p:cond delay="0"/>
                                          </p:stCondLst>
                                        </p:cTn>
                                        <p:tgtEl>
                                          <p:spTgt spid="13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0" name="PlaceHolder 1"/>
          <p:cNvSpPr>
            <a:spLocks noGrp="1"/>
          </p:cNvSpPr>
          <p:nvPr>
            <p:ph/>
          </p:nvPr>
        </p:nvSpPr>
        <p:spPr>
          <a:xfrm>
            <a:off x="574560" y="1397880"/>
            <a:ext cx="6580800" cy="3725280"/>
          </a:xfrm>
          <a:prstGeom prst="rect">
            <a:avLst/>
          </a:prstGeom>
          <a:noFill/>
          <a:ln w="0">
            <a:noFill/>
          </a:ln>
        </p:spPr>
        <p:txBody>
          <a:bodyPr lIns="0" rIns="0" tIns="0" bIns="0" anchor="t">
            <a:normAutofit/>
          </a:bodyPr>
          <a:p>
            <a:pPr indent="0" defTabSz="756000">
              <a:lnSpc>
                <a:spcPct val="90000"/>
              </a:lnSpc>
              <a:spcBef>
                <a:spcPts val="1001"/>
              </a:spcBef>
              <a:buNone/>
              <a:tabLst>
                <a:tab algn="l" pos="0"/>
              </a:tabLst>
            </a:pPr>
            <a:endParaRPr b="0" lang="en-US" sz="1660" spc="-1" strike="noStrike">
              <a:solidFill>
                <a:schemeClr val="dk1"/>
              </a:solidFill>
              <a:latin typeface="Arial"/>
            </a:endParaRPr>
          </a:p>
          <a:p>
            <a:pPr indent="0" defTabSz="756000">
              <a:lnSpc>
                <a:spcPct val="90000"/>
              </a:lnSpc>
              <a:spcBef>
                <a:spcPts val="1001"/>
              </a:spcBef>
              <a:buNone/>
              <a:tabLst>
                <a:tab algn="l" pos="0"/>
              </a:tabLst>
            </a:pPr>
            <a:endParaRPr b="0" lang="en-US" sz="1660" spc="-1" strike="noStrike">
              <a:solidFill>
                <a:schemeClr val="dk1"/>
              </a:solidFill>
              <a:latin typeface="Arial"/>
            </a:endParaRPr>
          </a:p>
          <a:p>
            <a:pPr indent="0" defTabSz="756000">
              <a:lnSpc>
                <a:spcPct val="90000"/>
              </a:lnSpc>
              <a:spcBef>
                <a:spcPts val="1001"/>
              </a:spcBef>
              <a:buNone/>
              <a:tabLst>
                <a:tab algn="l" pos="0"/>
              </a:tabLst>
            </a:pPr>
            <a:endParaRPr b="0" lang="en-US" sz="1660" spc="-1" strike="noStrike">
              <a:solidFill>
                <a:schemeClr val="dk1"/>
              </a:solidFill>
              <a:latin typeface="Arial"/>
            </a:endParaRPr>
          </a:p>
          <a:p>
            <a:pPr indent="0" defTabSz="756000">
              <a:lnSpc>
                <a:spcPct val="90000"/>
              </a:lnSpc>
              <a:spcBef>
                <a:spcPts val="1001"/>
              </a:spcBef>
              <a:buNone/>
              <a:tabLst>
                <a:tab algn="l" pos="0"/>
              </a:tabLst>
            </a:pPr>
            <a:endParaRPr b="0" lang="en-US" sz="1660" spc="-1" strike="noStrike">
              <a:solidFill>
                <a:schemeClr val="dk1"/>
              </a:solidFill>
              <a:latin typeface="Arial"/>
            </a:endParaRPr>
          </a:p>
        </p:txBody>
      </p:sp>
      <p:graphicFrame>
        <p:nvGraphicFramePr>
          <p:cNvPr id="1311" name="Tableau 3"/>
          <p:cNvGraphicFramePr/>
          <p:nvPr/>
        </p:nvGraphicFramePr>
        <p:xfrm>
          <a:off x="2428200" y="649080"/>
          <a:ext cx="7452000" cy="4525560"/>
        </p:xfrm>
        <a:graphic>
          <a:graphicData uri="http://schemas.openxmlformats.org/drawingml/2006/table">
            <a:tbl>
              <a:tblPr/>
              <a:tblGrid>
                <a:gridCol w="3616200"/>
                <a:gridCol w="3835800"/>
              </a:tblGrid>
              <a:tr h="333360">
                <a:tc>
                  <a:txBody>
                    <a:bodyPr lIns="75600" rIns="75600" tIns="37800" bIns="37800" anchor="t">
                      <a:noAutofit/>
                    </a:bodyPr>
                    <a:p>
                      <a:pPr defTabSz="914400">
                        <a:lnSpc>
                          <a:spcPct val="100000"/>
                        </a:lnSpc>
                      </a:pPr>
                      <a:r>
                        <a:rPr b="1" lang="fr-FR" sz="1500" spc="-1" strike="noStrike">
                          <a:solidFill>
                            <a:schemeClr val="dk1"/>
                          </a:solidFill>
                          <a:latin typeface="Arial"/>
                          <a:ea typeface="DejaVu Sans"/>
                        </a:rPr>
                        <a:t>Batterie</a:t>
                      </a:r>
                      <a:endParaRPr b="0" lang="fr-FR" sz="1500" spc="-1" strike="noStrike">
                        <a:solidFill>
                          <a:srgbClr val="000000"/>
                        </a:solidFill>
                        <a:latin typeface="Arial"/>
                      </a:endParaRPr>
                    </a:p>
                  </a:txBody>
                  <a:tcPr anchor="t" marL="75600" marR="75600">
                    <a:lnL>
                      <a:noFill/>
                    </a:lnL>
                    <a:lnR>
                      <a:noFill/>
                    </a:lnR>
                    <a:lnT w="12240">
                      <a:solidFill>
                        <a:srgbClr val="f79646"/>
                      </a:solidFill>
                      <a:prstDash val="solid"/>
                    </a:lnT>
                    <a:lnB w="12240">
                      <a:solidFill>
                        <a:srgbClr val="f79646"/>
                      </a:solidFill>
                      <a:prstDash val="solid"/>
                    </a:lnB>
                    <a:noFill/>
                  </a:tcPr>
                </a:tc>
                <a:tc>
                  <a:txBody>
                    <a:bodyPr lIns="75600" rIns="75600" tIns="37800" bIns="37800" anchor="t">
                      <a:noAutofit/>
                    </a:bodyPr>
                    <a:p>
                      <a:pPr defTabSz="914400">
                        <a:lnSpc>
                          <a:spcPct val="100000"/>
                        </a:lnSpc>
                      </a:pPr>
                      <a:r>
                        <a:rPr b="1" lang="fr-FR" sz="1500" spc="-1" strike="noStrike">
                          <a:solidFill>
                            <a:schemeClr val="dk1"/>
                          </a:solidFill>
                          <a:latin typeface="Arial"/>
                          <a:ea typeface="DejaVu Sans"/>
                        </a:rPr>
                        <a:t>Applications</a:t>
                      </a:r>
                      <a:endParaRPr b="0" lang="fr-FR" sz="1500" spc="-1" strike="noStrike">
                        <a:solidFill>
                          <a:srgbClr val="000000"/>
                        </a:solidFill>
                        <a:latin typeface="Arial"/>
                      </a:endParaRPr>
                    </a:p>
                  </a:txBody>
                  <a:tcPr anchor="t" marL="75600" marR="75600">
                    <a:lnL>
                      <a:noFill/>
                    </a:lnL>
                    <a:lnR>
                      <a:noFill/>
                    </a:lnR>
                    <a:lnT w="12240">
                      <a:solidFill>
                        <a:srgbClr val="f79646"/>
                      </a:solidFill>
                      <a:prstDash val="solid"/>
                    </a:lnT>
                    <a:lnB w="12240">
                      <a:solidFill>
                        <a:srgbClr val="f79646"/>
                      </a:solidFill>
                      <a:prstDash val="solid"/>
                    </a:lnB>
                    <a:noFill/>
                  </a:tcPr>
                </a:tc>
              </a:tr>
              <a:tr h="7423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Plomb acide</a:t>
                      </a:r>
                      <a:endParaRPr b="0" lang="fr-FR" sz="1500" spc="-1" strike="noStrike">
                        <a:solidFill>
                          <a:srgbClr val="000000"/>
                        </a:solidFill>
                        <a:latin typeface="Arial"/>
                      </a:endParaRPr>
                    </a:p>
                    <a:p>
                      <a:pPr defTabSz="914400">
                        <a:lnSpc>
                          <a:spcPct val="100000"/>
                        </a:lnSpc>
                        <a:tabLst>
                          <a:tab algn="l" pos="0"/>
                        </a:tabLst>
                      </a:pPr>
                      <a:endParaRPr b="0" lang="fr-FR" sz="15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pPr>
                      <a:r>
                        <a:rPr b="0" lang="fr-FR" sz="1200" spc="-1" strike="noStrike">
                          <a:solidFill>
                            <a:schemeClr val="dk1"/>
                          </a:solidFill>
                          <a:latin typeface="Arial"/>
                          <a:ea typeface="DejaVu Sans"/>
                        </a:rPr>
                        <a:t>Démarrage des véhicules thermiques</a:t>
                      </a:r>
                      <a:endParaRPr b="0" lang="fr-FR" sz="12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r>
              <a:tr h="742320">
                <a:tc>
                  <a:txBody>
                    <a:bodyPr lIns="75600" rIns="75600" tIns="37800" bIns="37800" anchor="t">
                      <a:noAutofit/>
                    </a:bodyPr>
                    <a:p>
                      <a:pPr defTabSz="914400">
                        <a:lnSpc>
                          <a:spcPct val="100000"/>
                        </a:lnSpc>
                      </a:pPr>
                      <a:r>
                        <a:rPr b="0" lang="fr-FR" sz="1500" spc="-1" strike="noStrike">
                          <a:solidFill>
                            <a:schemeClr val="dk1"/>
                          </a:solidFill>
                          <a:latin typeface="Arial"/>
                          <a:ea typeface="DejaVu Sans"/>
                        </a:rPr>
                        <a:t>Nickel Cadmium</a:t>
                      </a:r>
                      <a:endParaRPr b="0" lang="fr-FR" sz="1500" spc="-1" strike="noStrike">
                        <a:solidFill>
                          <a:srgbClr val="000000"/>
                        </a:solidFill>
                        <a:latin typeface="Arial"/>
                      </a:endParaRPr>
                    </a:p>
                    <a:p>
                      <a:pPr defTabSz="914400">
                        <a:lnSpc>
                          <a:spcPct val="100000"/>
                        </a:lnSpc>
                      </a:pPr>
                      <a:endParaRPr b="0" lang="fr-FR" sz="1500" spc="-1" strike="noStrike">
                        <a:solidFill>
                          <a:srgbClr val="000000"/>
                        </a:solidFill>
                        <a:latin typeface="Arial"/>
                      </a:endParaRPr>
                    </a:p>
                  </a:txBody>
                  <a:tcPr anchor="t" marL="75600" marR="75600">
                    <a:lnL>
                      <a:noFill/>
                    </a:lnL>
                    <a:lnR>
                      <a:noFill/>
                    </a:lnR>
                    <a:lnT>
                      <a:noFill/>
                    </a:lnT>
                    <a:lnB>
                      <a:noFill/>
                    </a:lnB>
                    <a:noFill/>
                  </a:tcPr>
                </a:tc>
                <a:tc>
                  <a:txBody>
                    <a:bodyPr lIns="75600" rIns="75600" tIns="37800" bIns="37800" anchor="t">
                      <a:noAutofit/>
                    </a:bodyPr>
                    <a:p>
                      <a:pPr defTabSz="914400">
                        <a:lnSpc>
                          <a:spcPct val="100000"/>
                        </a:lnSpc>
                      </a:pPr>
                      <a:r>
                        <a:rPr b="0" lang="fr-FR" sz="1200" spc="-1" strike="noStrike">
                          <a:solidFill>
                            <a:schemeClr val="dk1"/>
                          </a:solidFill>
                          <a:latin typeface="Arial"/>
                          <a:ea typeface="DejaVu Sans"/>
                        </a:rPr>
                        <a:t>Appareil photo</a:t>
                      </a:r>
                      <a:endParaRPr b="0" lang="fr-FR" sz="1200" spc="-1" strike="noStrike">
                        <a:solidFill>
                          <a:srgbClr val="000000"/>
                        </a:solidFill>
                        <a:latin typeface="Arial"/>
                      </a:endParaRPr>
                    </a:p>
                  </a:txBody>
                  <a:tcPr anchor="t" marL="75600" marR="75600">
                    <a:lnL>
                      <a:noFill/>
                    </a:lnL>
                    <a:lnR>
                      <a:noFill/>
                    </a:lnR>
                    <a:lnT>
                      <a:noFill/>
                    </a:lnT>
                    <a:lnB>
                      <a:noFill/>
                    </a:lnB>
                    <a:noFill/>
                  </a:tcPr>
                </a:tc>
              </a:tr>
              <a:tr h="7423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Nickel Métal Hydrure</a:t>
                      </a:r>
                      <a:endParaRPr b="0" lang="fr-FR" sz="1500" spc="-1" strike="noStrike">
                        <a:solidFill>
                          <a:srgbClr val="000000"/>
                        </a:solidFill>
                        <a:latin typeface="Arial"/>
                      </a:endParaRPr>
                    </a:p>
                    <a:p>
                      <a:pPr defTabSz="914400">
                        <a:lnSpc>
                          <a:spcPct val="100000"/>
                        </a:lnSpc>
                        <a:tabLst>
                          <a:tab algn="l" pos="0"/>
                        </a:tabLst>
                      </a:pPr>
                      <a:endParaRPr b="0" lang="fr-FR" sz="15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tabLst>
                          <a:tab algn="l" pos="0"/>
                        </a:tabLst>
                      </a:pPr>
                      <a:r>
                        <a:rPr b="0" lang="fr-FR" sz="1200" spc="-1" strike="noStrike">
                          <a:solidFill>
                            <a:schemeClr val="dk1"/>
                          </a:solidFill>
                          <a:latin typeface="Arial"/>
                          <a:ea typeface="DejaVu Sans"/>
                        </a:rPr>
                        <a:t>Véhicule hybride</a:t>
                      </a:r>
                      <a:endParaRPr b="0" lang="fr-FR" sz="1200" spc="-1" strike="noStrike">
                        <a:solidFill>
                          <a:srgbClr val="000000"/>
                        </a:solidFill>
                        <a:latin typeface="Arial"/>
                      </a:endParaRPr>
                    </a:p>
                    <a:p>
                      <a:pPr defTabSz="914400">
                        <a:lnSpc>
                          <a:spcPct val="100000"/>
                        </a:lnSpc>
                        <a:tabLst>
                          <a:tab algn="l" pos="0"/>
                        </a:tabLst>
                      </a:pPr>
                      <a:endParaRPr b="0" lang="fr-FR" sz="12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r>
              <a:tr h="7063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Lithium-Ion</a:t>
                      </a:r>
                      <a:endParaRPr b="0" lang="fr-FR" sz="1500" spc="-1" strike="noStrike">
                        <a:solidFill>
                          <a:srgbClr val="000000"/>
                        </a:solidFill>
                        <a:latin typeface="Arial"/>
                      </a:endParaRPr>
                    </a:p>
                  </a:txBody>
                  <a:tcPr anchor="t" marL="75600" marR="75600">
                    <a:lnL>
                      <a:noFill/>
                    </a:lnL>
                    <a:lnR>
                      <a:noFill/>
                    </a:lnR>
                    <a:lnT>
                      <a:noFill/>
                    </a:lnT>
                    <a:lnB>
                      <a:noFill/>
                    </a:lnB>
                    <a:noFill/>
                  </a:tcPr>
                </a:tc>
                <a:tc>
                  <a:txBody>
                    <a:bodyPr lIns="75600" rIns="75600" tIns="37800" bIns="37800" anchor="t">
                      <a:noAutofit/>
                    </a:bodyPr>
                    <a:p>
                      <a:pPr defTabSz="914400">
                        <a:lnSpc>
                          <a:spcPct val="100000"/>
                        </a:lnSpc>
                        <a:tabLst>
                          <a:tab algn="l" pos="0"/>
                        </a:tabLst>
                      </a:pPr>
                      <a:r>
                        <a:rPr b="0" lang="fr-FR" sz="1200" spc="-1" strike="noStrike">
                          <a:solidFill>
                            <a:schemeClr val="dk1"/>
                          </a:solidFill>
                          <a:latin typeface="Arial"/>
                          <a:ea typeface="DejaVu Sans"/>
                        </a:rPr>
                        <a:t>Smartphone, ordinateur, véhicule électrique, outils électriques, vélo, trottinettes</a:t>
                      </a:r>
                      <a:br>
                        <a:rPr sz="1200"/>
                      </a:br>
                      <a:endParaRPr b="0" lang="fr-FR" sz="1200" spc="-1" strike="noStrike">
                        <a:solidFill>
                          <a:srgbClr val="000000"/>
                        </a:solidFill>
                        <a:latin typeface="Arial"/>
                      </a:endParaRPr>
                    </a:p>
                  </a:txBody>
                  <a:tcPr anchor="t" marL="75600" marR="75600">
                    <a:lnL>
                      <a:noFill/>
                    </a:lnL>
                    <a:lnR>
                      <a:noFill/>
                    </a:lnR>
                    <a:lnT>
                      <a:noFill/>
                    </a:lnT>
                    <a:lnB>
                      <a:noFill/>
                    </a:lnB>
                    <a:noFill/>
                  </a:tcPr>
                </a:tc>
              </a:tr>
              <a:tr h="7423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Lithium-polymère</a:t>
                      </a:r>
                      <a:endParaRPr b="0" lang="fr-FR" sz="1500" spc="-1" strike="noStrike">
                        <a:solidFill>
                          <a:srgbClr val="000000"/>
                        </a:solidFill>
                        <a:latin typeface="Arial"/>
                      </a:endParaRPr>
                    </a:p>
                    <a:p>
                      <a:pPr defTabSz="914400">
                        <a:lnSpc>
                          <a:spcPct val="100000"/>
                        </a:lnSpc>
                        <a:tabLst>
                          <a:tab algn="l" pos="0"/>
                        </a:tabLst>
                      </a:pPr>
                      <a:endParaRPr b="0" lang="fr-FR" sz="1500" spc="-1" strike="noStrike">
                        <a:solidFill>
                          <a:srgbClr val="000000"/>
                        </a:solidFill>
                        <a:latin typeface="Arial"/>
                      </a:endParaRPr>
                    </a:p>
                    <a:p>
                      <a:pPr defTabSz="914400">
                        <a:lnSpc>
                          <a:spcPct val="100000"/>
                        </a:lnSpc>
                        <a:tabLst>
                          <a:tab algn="l" pos="0"/>
                        </a:tabLst>
                      </a:pPr>
                      <a:endParaRPr b="0" lang="fr-FR" sz="15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tabLst>
                          <a:tab algn="l" pos="0"/>
                        </a:tabLst>
                      </a:pPr>
                      <a:r>
                        <a:rPr b="0" lang="fr-FR" sz="1200" spc="-1" strike="noStrike">
                          <a:solidFill>
                            <a:schemeClr val="dk1"/>
                          </a:solidFill>
                          <a:latin typeface="Arial"/>
                          <a:ea typeface="DejaVu Sans"/>
                        </a:rPr>
                        <a:t>Drones</a:t>
                      </a:r>
                      <a:endParaRPr b="0" lang="fr-FR" sz="1200" spc="-1" strike="noStrike">
                        <a:solidFill>
                          <a:srgbClr val="000000"/>
                        </a:solidFill>
                        <a:latin typeface="Arial"/>
                      </a:endParaRPr>
                    </a:p>
                    <a:p>
                      <a:pPr defTabSz="914400">
                        <a:lnSpc>
                          <a:spcPct val="100000"/>
                        </a:lnSpc>
                        <a:tabLst>
                          <a:tab algn="l" pos="0"/>
                        </a:tabLst>
                      </a:pPr>
                      <a:endParaRPr b="0" lang="fr-FR" sz="12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r>
              <a:tr h="5155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Sodium-ion</a:t>
                      </a:r>
                      <a:endParaRPr b="0" lang="fr-FR" sz="1500" spc="-1" strike="noStrike">
                        <a:solidFill>
                          <a:srgbClr val="000000"/>
                        </a:solidFill>
                        <a:latin typeface="Arial"/>
                      </a:endParaRPr>
                    </a:p>
                  </a:txBody>
                  <a:tcPr anchor="t" marL="75600" marR="75600">
                    <a:lnL>
                      <a:noFill/>
                    </a:lnL>
                    <a:lnR>
                      <a:noFill/>
                    </a:lnR>
                    <a:lnT>
                      <a:noFill/>
                    </a:lnT>
                    <a:lnB w="12240">
                      <a:solidFill>
                        <a:srgbClr val="f79646"/>
                      </a:solidFill>
                      <a:prstDash val="solid"/>
                    </a:lnB>
                    <a:noFill/>
                  </a:tcPr>
                </a:tc>
                <a:tc>
                  <a:txBody>
                    <a:bodyPr lIns="75600" rIns="75600" tIns="37800" bIns="37800" anchor="t">
                      <a:noAutofit/>
                    </a:bodyPr>
                    <a:p>
                      <a:pPr defTabSz="914400">
                        <a:lnSpc>
                          <a:spcPct val="100000"/>
                        </a:lnSpc>
                      </a:pPr>
                      <a:r>
                        <a:rPr b="0" lang="fr-FR" sz="1200" spc="-1" strike="noStrike">
                          <a:solidFill>
                            <a:schemeClr val="dk1"/>
                          </a:solidFill>
                          <a:latin typeface="Arial"/>
                          <a:ea typeface="DejaVu Sans"/>
                        </a:rPr>
                        <a:t>En développement</a:t>
                      </a:r>
                      <a:endParaRPr b="0" lang="fr-FR" sz="1200" spc="-1" strike="noStrike">
                        <a:solidFill>
                          <a:srgbClr val="000000"/>
                        </a:solidFill>
                        <a:latin typeface="Arial"/>
                      </a:endParaRPr>
                    </a:p>
                  </a:txBody>
                  <a:tcPr anchor="t" marL="75600" marR="75600">
                    <a:lnL>
                      <a:noFill/>
                    </a:lnL>
                    <a:lnR>
                      <a:noFill/>
                    </a:lnR>
                    <a:lnT>
                      <a:noFill/>
                    </a:lnT>
                    <a:lnB w="12240">
                      <a:solidFill>
                        <a:srgbClr val="f79646"/>
                      </a:solidFill>
                      <a:prstDash val="solid"/>
                    </a:lnB>
                    <a:noFill/>
                  </a:tcPr>
                </a:tc>
              </a:tr>
            </a:tbl>
          </a:graphicData>
        </a:graphic>
      </p:graphicFrame>
      <p:pic>
        <p:nvPicPr>
          <p:cNvPr id="1312" name="Image 4" descr=""/>
          <p:cNvPicPr/>
          <p:nvPr/>
        </p:nvPicPr>
        <p:blipFill>
          <a:blip r:embed="rId1"/>
          <a:stretch/>
        </p:blipFill>
        <p:spPr>
          <a:xfrm>
            <a:off x="4728240" y="1089360"/>
            <a:ext cx="613080" cy="586080"/>
          </a:xfrm>
          <a:prstGeom prst="rect">
            <a:avLst/>
          </a:prstGeom>
          <a:ln w="0">
            <a:noFill/>
          </a:ln>
        </p:spPr>
      </p:pic>
      <p:pic>
        <p:nvPicPr>
          <p:cNvPr id="1313" name="Image 5" descr=""/>
          <p:cNvPicPr/>
          <p:nvPr/>
        </p:nvPicPr>
        <p:blipFill>
          <a:blip r:embed="rId2"/>
          <a:stretch/>
        </p:blipFill>
        <p:spPr>
          <a:xfrm>
            <a:off x="4728240" y="1768320"/>
            <a:ext cx="613080" cy="631440"/>
          </a:xfrm>
          <a:prstGeom prst="rect">
            <a:avLst/>
          </a:prstGeom>
          <a:ln w="0">
            <a:noFill/>
          </a:ln>
        </p:spPr>
      </p:pic>
      <p:pic>
        <p:nvPicPr>
          <p:cNvPr id="1314" name="Image 6" descr=""/>
          <p:cNvPicPr/>
          <p:nvPr/>
        </p:nvPicPr>
        <p:blipFill>
          <a:blip r:embed="rId3"/>
          <a:stretch/>
        </p:blipFill>
        <p:spPr>
          <a:xfrm>
            <a:off x="4603680" y="2553480"/>
            <a:ext cx="861840" cy="560160"/>
          </a:xfrm>
          <a:prstGeom prst="rect">
            <a:avLst/>
          </a:prstGeom>
          <a:ln w="0">
            <a:noFill/>
          </a:ln>
        </p:spPr>
      </p:pic>
      <p:pic>
        <p:nvPicPr>
          <p:cNvPr id="1315" name="Image 7" descr=""/>
          <p:cNvPicPr/>
          <p:nvPr/>
        </p:nvPicPr>
        <p:blipFill>
          <a:blip r:embed="rId4"/>
          <a:stretch/>
        </p:blipFill>
        <p:spPr>
          <a:xfrm>
            <a:off x="4640760" y="3247920"/>
            <a:ext cx="787680" cy="643680"/>
          </a:xfrm>
          <a:prstGeom prst="rect">
            <a:avLst/>
          </a:prstGeom>
          <a:ln w="0">
            <a:noFill/>
          </a:ln>
        </p:spPr>
      </p:pic>
      <p:pic>
        <p:nvPicPr>
          <p:cNvPr id="1316" name="Image 8" descr=""/>
          <p:cNvPicPr/>
          <p:nvPr/>
        </p:nvPicPr>
        <p:blipFill>
          <a:blip r:embed="rId5"/>
          <a:stretch/>
        </p:blipFill>
        <p:spPr>
          <a:xfrm>
            <a:off x="4641480" y="4724640"/>
            <a:ext cx="786240" cy="377280"/>
          </a:xfrm>
          <a:prstGeom prst="rect">
            <a:avLst/>
          </a:prstGeom>
          <a:ln w="0">
            <a:noFill/>
          </a:ln>
        </p:spPr>
      </p:pic>
      <p:pic>
        <p:nvPicPr>
          <p:cNvPr id="1317" name="Image 9" descr=""/>
          <p:cNvPicPr/>
          <p:nvPr/>
        </p:nvPicPr>
        <p:blipFill>
          <a:blip r:embed="rId6"/>
          <a:stretch/>
        </p:blipFill>
        <p:spPr>
          <a:xfrm>
            <a:off x="4690080" y="4013280"/>
            <a:ext cx="689040" cy="531720"/>
          </a:xfrm>
          <a:prstGeom prst="rect">
            <a:avLst/>
          </a:prstGeom>
          <a:ln w="0">
            <a:noFill/>
          </a:ln>
        </p:spPr>
      </p:pic>
      <p:sp>
        <p:nvSpPr>
          <p:cNvPr id="1318" name="ZoneTexte 10"/>
          <p:cNvSpPr/>
          <p:nvPr/>
        </p:nvSpPr>
        <p:spPr>
          <a:xfrm>
            <a:off x="2299680" y="5392080"/>
            <a:ext cx="1941840" cy="215280"/>
          </a:xfrm>
          <a:prstGeom prst="rect">
            <a:avLst/>
          </a:prstGeom>
          <a:noFill/>
          <a:ln w="0">
            <a:noFill/>
          </a:ln>
        </p:spPr>
        <p:style>
          <a:lnRef idx="0"/>
          <a:fillRef idx="0"/>
          <a:effectRef idx="0"/>
          <a:fontRef idx="minor"/>
        </p:style>
        <p:txBody>
          <a:bodyPr lIns="90000" rIns="90000" tIns="45000" bIns="45000" anchor="t">
            <a:spAutoFit/>
          </a:bodyPr>
          <a:p>
            <a:pPr defTabSz="756000">
              <a:lnSpc>
                <a:spcPct val="100000"/>
              </a:lnSpc>
            </a:pPr>
            <a:r>
              <a:rPr b="0" lang="fr-FR" sz="820" spc="-1" strike="noStrike">
                <a:solidFill>
                  <a:schemeClr val="dk1"/>
                </a:solidFill>
                <a:latin typeface="Arial"/>
                <a:ea typeface="DejaVu Sans"/>
              </a:rPr>
              <a:t>Sources: Wikipedia, CNRS, Freepik</a:t>
            </a:r>
            <a:endParaRPr b="0" lang="fr-FR" sz="820" spc="-1" strike="noStrike">
              <a:solidFill>
                <a:srgbClr val="000000"/>
              </a:solidFill>
              <a:latin typeface="Arial"/>
            </a:endParaRPr>
          </a:p>
        </p:txBody>
      </p:sp>
      <p:pic>
        <p:nvPicPr>
          <p:cNvPr id="1319" name="Image 11" descr=""/>
          <p:cNvPicPr/>
          <p:nvPr/>
        </p:nvPicPr>
        <p:blipFill>
          <a:blip r:embed="rId7"/>
          <a:stretch/>
        </p:blipFill>
        <p:spPr>
          <a:xfrm>
            <a:off x="8273160" y="1298160"/>
            <a:ext cx="928800" cy="346320"/>
          </a:xfrm>
          <a:prstGeom prst="rect">
            <a:avLst/>
          </a:prstGeom>
          <a:ln w="0">
            <a:noFill/>
          </a:ln>
        </p:spPr>
      </p:pic>
      <p:pic>
        <p:nvPicPr>
          <p:cNvPr id="1320" name="Image 12" descr=""/>
          <p:cNvPicPr/>
          <p:nvPr/>
        </p:nvPicPr>
        <p:blipFill>
          <a:blip r:embed="rId8"/>
          <a:stretch/>
        </p:blipFill>
        <p:spPr>
          <a:xfrm>
            <a:off x="8434800" y="2655720"/>
            <a:ext cx="605880" cy="397440"/>
          </a:xfrm>
          <a:prstGeom prst="rect">
            <a:avLst/>
          </a:prstGeom>
          <a:ln w="0">
            <a:noFill/>
          </a:ln>
        </p:spPr>
      </p:pic>
      <p:pic>
        <p:nvPicPr>
          <p:cNvPr id="1321" name="Image 13" descr=""/>
          <p:cNvPicPr/>
          <p:nvPr/>
        </p:nvPicPr>
        <p:blipFill>
          <a:blip r:embed="rId9"/>
          <a:stretch/>
        </p:blipFill>
        <p:spPr>
          <a:xfrm>
            <a:off x="8431200" y="3430800"/>
            <a:ext cx="613080" cy="475920"/>
          </a:xfrm>
          <a:prstGeom prst="rect">
            <a:avLst/>
          </a:prstGeom>
          <a:ln w="0">
            <a:noFill/>
          </a:ln>
        </p:spPr>
      </p:pic>
      <p:pic>
        <p:nvPicPr>
          <p:cNvPr id="1322" name="Image 14" descr=""/>
          <p:cNvPicPr/>
          <p:nvPr/>
        </p:nvPicPr>
        <p:blipFill>
          <a:blip r:embed="rId10"/>
          <a:stretch/>
        </p:blipFill>
        <p:spPr>
          <a:xfrm>
            <a:off x="8447400" y="4133520"/>
            <a:ext cx="581040" cy="313920"/>
          </a:xfrm>
          <a:prstGeom prst="rect">
            <a:avLst/>
          </a:prstGeom>
          <a:ln w="0">
            <a:noFill/>
          </a:ln>
        </p:spPr>
      </p:pic>
      <p:pic>
        <p:nvPicPr>
          <p:cNvPr id="1323" name="Image 15" descr=""/>
          <p:cNvPicPr/>
          <p:nvPr/>
        </p:nvPicPr>
        <p:blipFill>
          <a:blip r:embed="rId11"/>
          <a:stretch/>
        </p:blipFill>
        <p:spPr>
          <a:xfrm>
            <a:off x="8548200" y="4755960"/>
            <a:ext cx="379080" cy="277920"/>
          </a:xfrm>
          <a:prstGeom prst="rect">
            <a:avLst/>
          </a:prstGeom>
          <a:ln w="0">
            <a:noFill/>
          </a:ln>
        </p:spPr>
      </p:pic>
      <p:pic>
        <p:nvPicPr>
          <p:cNvPr id="1324" name="Image 16" descr=""/>
          <p:cNvPicPr/>
          <p:nvPr/>
        </p:nvPicPr>
        <p:blipFill>
          <a:blip r:embed="rId12"/>
          <a:stretch/>
        </p:blipFill>
        <p:spPr>
          <a:xfrm>
            <a:off x="8407080" y="1873080"/>
            <a:ext cx="661320" cy="385560"/>
          </a:xfrm>
          <a:prstGeom prst="rect">
            <a:avLst/>
          </a:prstGeom>
          <a:ln w="0">
            <a:noFill/>
          </a:ln>
        </p:spPr>
      </p:pic>
      <p:sp>
        <p:nvSpPr>
          <p:cNvPr id="1325"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Tour d’horizons des technos batteries et usages associés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326"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Différentes technos de batteries pour différents usages</a:t>
            </a:r>
            <a:endParaRPr b="0" lang="fr-FR" sz="2100" spc="-1" strike="noStrike">
              <a:solidFill>
                <a:srgbClr val="000000"/>
              </a:solidFill>
              <a:latin typeface="Arial"/>
            </a:endParaRPr>
          </a:p>
        </p:txBody>
      </p:sp>
      <p:sp>
        <p:nvSpPr>
          <p:cNvPr id="1327" name="ZoneTexte 28"/>
          <p:cNvSpPr/>
          <p:nvPr/>
        </p:nvSpPr>
        <p:spPr>
          <a:xfrm>
            <a:off x="4610160" y="5314320"/>
            <a:ext cx="3855600" cy="3031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400" spc="-1" strike="noStrike">
                <a:solidFill>
                  <a:schemeClr val="dk1"/>
                </a:solidFill>
                <a:latin typeface="Arial"/>
                <a:ea typeface="DejaVu Sans"/>
              </a:rPr>
              <a:t>[Projet EDLB – Formation socle commun] </a:t>
            </a:r>
            <a:endParaRPr b="0" lang="fr-FR" sz="1400" spc="-1" strike="noStrike">
              <a:solidFill>
                <a:srgbClr val="000000"/>
              </a:solidFill>
              <a:latin typeface="Arial"/>
            </a:endParaRPr>
          </a:p>
        </p:txBody>
      </p:sp>
      <p:pic>
        <p:nvPicPr>
          <p:cNvPr id="1328" name="Image 29" descr="Une image contenant symbole&#10;&#10;Description générée automatiquement"/>
          <p:cNvPicPr/>
          <p:nvPr/>
        </p:nvPicPr>
        <p:blipFill>
          <a:blip r:embed="rId13"/>
          <a:stretch/>
        </p:blipFill>
        <p:spPr>
          <a:xfrm>
            <a:off x="9245520" y="5217120"/>
            <a:ext cx="766800" cy="402840"/>
          </a:xfrm>
          <a:prstGeom prst="rect">
            <a:avLst/>
          </a:prstGeom>
          <a:ln w="0">
            <a:noFill/>
          </a:ln>
        </p:spPr>
      </p:pic>
      <p:sp>
        <p:nvSpPr>
          <p:cNvPr id="1329" name="PlaceHolder 2"/>
          <p:cNvSpPr>
            <a:spLocks noGrp="1"/>
          </p:cNvSpPr>
          <p:nvPr>
            <p:ph type="ftr" idx="8"/>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0" name="PlaceHolder 1"/>
          <p:cNvSpPr>
            <a:spLocks noGrp="1"/>
          </p:cNvSpPr>
          <p:nvPr>
            <p:ph/>
          </p:nvPr>
        </p:nvSpPr>
        <p:spPr>
          <a:xfrm>
            <a:off x="574560" y="1397880"/>
            <a:ext cx="6580800" cy="3725280"/>
          </a:xfrm>
          <a:prstGeom prst="rect">
            <a:avLst/>
          </a:prstGeom>
          <a:noFill/>
          <a:ln w="0">
            <a:noFill/>
          </a:ln>
        </p:spPr>
        <p:txBody>
          <a:bodyPr lIns="0" rIns="0" tIns="0" bIns="0" anchor="t">
            <a:normAutofit/>
          </a:bodyPr>
          <a:p>
            <a:pPr indent="0" defTabSz="756000">
              <a:lnSpc>
                <a:spcPct val="90000"/>
              </a:lnSpc>
              <a:spcBef>
                <a:spcPts val="1001"/>
              </a:spcBef>
              <a:buNone/>
              <a:tabLst>
                <a:tab algn="l" pos="0"/>
              </a:tabLst>
            </a:pPr>
            <a:endParaRPr b="0" lang="en-US" sz="1660" spc="-1" strike="noStrike">
              <a:solidFill>
                <a:schemeClr val="dk1"/>
              </a:solidFill>
              <a:latin typeface="Arial"/>
            </a:endParaRPr>
          </a:p>
          <a:p>
            <a:pPr indent="0" defTabSz="756000">
              <a:lnSpc>
                <a:spcPct val="90000"/>
              </a:lnSpc>
              <a:spcBef>
                <a:spcPts val="1001"/>
              </a:spcBef>
              <a:buNone/>
              <a:tabLst>
                <a:tab algn="l" pos="0"/>
              </a:tabLst>
            </a:pPr>
            <a:endParaRPr b="0" lang="en-US" sz="1660" spc="-1" strike="noStrike">
              <a:solidFill>
                <a:schemeClr val="dk1"/>
              </a:solidFill>
              <a:latin typeface="Arial"/>
            </a:endParaRPr>
          </a:p>
          <a:p>
            <a:pPr indent="0" defTabSz="756000">
              <a:lnSpc>
                <a:spcPct val="90000"/>
              </a:lnSpc>
              <a:spcBef>
                <a:spcPts val="1001"/>
              </a:spcBef>
              <a:buNone/>
              <a:tabLst>
                <a:tab algn="l" pos="0"/>
              </a:tabLst>
            </a:pPr>
            <a:endParaRPr b="0" lang="en-US" sz="1660" spc="-1" strike="noStrike">
              <a:solidFill>
                <a:schemeClr val="dk1"/>
              </a:solidFill>
              <a:latin typeface="Arial"/>
            </a:endParaRPr>
          </a:p>
          <a:p>
            <a:pPr indent="0" defTabSz="756000">
              <a:lnSpc>
                <a:spcPct val="90000"/>
              </a:lnSpc>
              <a:spcBef>
                <a:spcPts val="1001"/>
              </a:spcBef>
              <a:buNone/>
              <a:tabLst>
                <a:tab algn="l" pos="0"/>
              </a:tabLst>
            </a:pPr>
            <a:endParaRPr b="0" lang="en-US" sz="1660" spc="-1" strike="noStrike">
              <a:solidFill>
                <a:schemeClr val="dk1"/>
              </a:solidFill>
              <a:latin typeface="Arial"/>
            </a:endParaRPr>
          </a:p>
        </p:txBody>
      </p:sp>
      <p:graphicFrame>
        <p:nvGraphicFramePr>
          <p:cNvPr id="1331" name="Tableau 3"/>
          <p:cNvGraphicFramePr/>
          <p:nvPr/>
        </p:nvGraphicFramePr>
        <p:xfrm>
          <a:off x="2428200" y="649080"/>
          <a:ext cx="7452000" cy="4525560"/>
        </p:xfrm>
        <a:graphic>
          <a:graphicData uri="http://schemas.openxmlformats.org/drawingml/2006/table">
            <a:tbl>
              <a:tblPr/>
              <a:tblGrid>
                <a:gridCol w="1781640"/>
                <a:gridCol w="2342880"/>
                <a:gridCol w="1437120"/>
                <a:gridCol w="1890000"/>
              </a:tblGrid>
              <a:tr h="333360">
                <a:tc>
                  <a:txBody>
                    <a:bodyPr lIns="75600" rIns="75600" tIns="37800" bIns="37800" anchor="t">
                      <a:noAutofit/>
                    </a:bodyPr>
                    <a:p>
                      <a:pPr defTabSz="914400">
                        <a:lnSpc>
                          <a:spcPct val="100000"/>
                        </a:lnSpc>
                      </a:pPr>
                      <a:r>
                        <a:rPr b="1" lang="fr-FR" sz="1500" spc="-1" strike="noStrike">
                          <a:solidFill>
                            <a:schemeClr val="dk1"/>
                          </a:solidFill>
                          <a:latin typeface="Arial"/>
                          <a:ea typeface="DejaVu Sans"/>
                        </a:rPr>
                        <a:t>Batterie</a:t>
                      </a:r>
                      <a:endParaRPr b="0" lang="fr-FR" sz="1500" spc="-1" strike="noStrike">
                        <a:solidFill>
                          <a:srgbClr val="000000"/>
                        </a:solidFill>
                        <a:latin typeface="Arial"/>
                      </a:endParaRPr>
                    </a:p>
                  </a:txBody>
                  <a:tcPr anchor="t" marL="75600" marR="75600">
                    <a:lnL>
                      <a:noFill/>
                    </a:lnL>
                    <a:lnR>
                      <a:noFill/>
                    </a:lnR>
                    <a:lnT w="12240">
                      <a:solidFill>
                        <a:srgbClr val="f79646"/>
                      </a:solidFill>
                      <a:prstDash val="solid"/>
                    </a:lnT>
                    <a:lnB w="12240">
                      <a:solidFill>
                        <a:srgbClr val="f79646"/>
                      </a:solidFill>
                      <a:prstDash val="solid"/>
                    </a:lnB>
                    <a:noFill/>
                  </a:tcPr>
                </a:tc>
                <a:tc>
                  <a:txBody>
                    <a:bodyPr lIns="75600" rIns="75600" tIns="37800" bIns="37800" anchor="t">
                      <a:noAutofit/>
                    </a:bodyPr>
                    <a:p>
                      <a:pPr defTabSz="914400">
                        <a:lnSpc>
                          <a:spcPct val="100000"/>
                        </a:lnSpc>
                      </a:pPr>
                      <a:r>
                        <a:rPr b="1" lang="fr-FR" sz="1500" spc="-1" strike="noStrike">
                          <a:solidFill>
                            <a:schemeClr val="dk1"/>
                          </a:solidFill>
                          <a:latin typeface="Arial"/>
                          <a:ea typeface="DejaVu Sans"/>
                        </a:rPr>
                        <a:t>Applications</a:t>
                      </a:r>
                      <a:endParaRPr b="0" lang="fr-FR" sz="1500" spc="-1" strike="noStrike">
                        <a:solidFill>
                          <a:srgbClr val="000000"/>
                        </a:solidFill>
                        <a:latin typeface="Arial"/>
                      </a:endParaRPr>
                    </a:p>
                  </a:txBody>
                  <a:tcPr anchor="t" marL="75600" marR="75600">
                    <a:lnL>
                      <a:noFill/>
                    </a:lnL>
                    <a:lnR>
                      <a:noFill/>
                    </a:lnR>
                    <a:lnT w="12240">
                      <a:solidFill>
                        <a:srgbClr val="f79646"/>
                      </a:solidFill>
                      <a:prstDash val="solid"/>
                    </a:lnT>
                    <a:lnB w="12240">
                      <a:solidFill>
                        <a:srgbClr val="f79646"/>
                      </a:solidFill>
                      <a:prstDash val="solid"/>
                    </a:lnB>
                    <a:noFill/>
                  </a:tcPr>
                </a:tc>
                <a:tc>
                  <a:txBody>
                    <a:bodyPr lIns="75600" rIns="75600" tIns="37800" bIns="37800" anchor="t">
                      <a:noAutofit/>
                    </a:bodyPr>
                    <a:p>
                      <a:pPr defTabSz="914400">
                        <a:lnSpc>
                          <a:spcPct val="100000"/>
                        </a:lnSpc>
                      </a:pPr>
                      <a:r>
                        <a:rPr b="1" lang="fr-FR" sz="1500" spc="-1" strike="noStrike">
                          <a:solidFill>
                            <a:schemeClr val="dk1"/>
                          </a:solidFill>
                          <a:latin typeface="Arial"/>
                          <a:ea typeface="DejaVu Sans"/>
                        </a:rPr>
                        <a:t>Avantages</a:t>
                      </a:r>
                      <a:endParaRPr b="0" lang="fr-FR" sz="1500" spc="-1" strike="noStrike">
                        <a:solidFill>
                          <a:srgbClr val="000000"/>
                        </a:solidFill>
                        <a:latin typeface="Arial"/>
                      </a:endParaRPr>
                    </a:p>
                  </a:txBody>
                  <a:tcPr anchor="t" marL="75600" marR="75600">
                    <a:lnL>
                      <a:noFill/>
                    </a:lnL>
                    <a:lnR>
                      <a:noFill/>
                    </a:lnR>
                    <a:lnT w="12240">
                      <a:solidFill>
                        <a:srgbClr val="f79646"/>
                      </a:solidFill>
                      <a:prstDash val="solid"/>
                    </a:lnT>
                    <a:lnB w="12240">
                      <a:solidFill>
                        <a:srgbClr val="f79646"/>
                      </a:solidFill>
                      <a:prstDash val="solid"/>
                    </a:lnB>
                    <a:noFill/>
                  </a:tcPr>
                </a:tc>
                <a:tc>
                  <a:txBody>
                    <a:bodyPr lIns="75600" rIns="75600" tIns="37800" bIns="37800" anchor="t">
                      <a:noAutofit/>
                    </a:bodyPr>
                    <a:p>
                      <a:pPr defTabSz="914400">
                        <a:lnSpc>
                          <a:spcPct val="100000"/>
                        </a:lnSpc>
                      </a:pPr>
                      <a:r>
                        <a:rPr b="1" lang="fr-FR" sz="1500" spc="-1" strike="noStrike">
                          <a:solidFill>
                            <a:schemeClr val="dk1"/>
                          </a:solidFill>
                          <a:latin typeface="Arial"/>
                          <a:ea typeface="DejaVu Sans"/>
                        </a:rPr>
                        <a:t>Inconvénients</a:t>
                      </a:r>
                      <a:endParaRPr b="0" lang="fr-FR" sz="1500" spc="-1" strike="noStrike">
                        <a:solidFill>
                          <a:srgbClr val="000000"/>
                        </a:solidFill>
                        <a:latin typeface="Arial"/>
                      </a:endParaRPr>
                    </a:p>
                  </a:txBody>
                  <a:tcPr anchor="t" marL="75600" marR="75600">
                    <a:lnL>
                      <a:noFill/>
                    </a:lnL>
                    <a:lnR>
                      <a:noFill/>
                    </a:lnR>
                    <a:lnT w="12240">
                      <a:solidFill>
                        <a:srgbClr val="f79646"/>
                      </a:solidFill>
                      <a:prstDash val="solid"/>
                    </a:lnT>
                    <a:lnB w="12240">
                      <a:solidFill>
                        <a:srgbClr val="f79646"/>
                      </a:solidFill>
                      <a:prstDash val="solid"/>
                    </a:lnB>
                    <a:noFill/>
                  </a:tcPr>
                </a:tc>
              </a:tr>
              <a:tr h="7423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Plomb acide</a:t>
                      </a:r>
                      <a:endParaRPr b="0" lang="fr-FR" sz="1500" spc="-1" strike="noStrike">
                        <a:solidFill>
                          <a:srgbClr val="000000"/>
                        </a:solidFill>
                        <a:latin typeface="Arial"/>
                      </a:endParaRPr>
                    </a:p>
                    <a:p>
                      <a:pPr defTabSz="914400">
                        <a:lnSpc>
                          <a:spcPct val="100000"/>
                        </a:lnSpc>
                        <a:tabLst>
                          <a:tab algn="l" pos="0"/>
                        </a:tabLst>
                      </a:pPr>
                      <a:endParaRPr b="0" lang="fr-FR" sz="15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pPr>
                      <a:r>
                        <a:rPr b="0" lang="fr-FR" sz="1200" spc="-1" strike="noStrike">
                          <a:solidFill>
                            <a:schemeClr val="dk1"/>
                          </a:solidFill>
                          <a:latin typeface="Arial"/>
                          <a:ea typeface="DejaVu Sans"/>
                        </a:rPr>
                        <a:t>Démarrage des véhicules thermiques</a:t>
                      </a:r>
                      <a:endParaRPr b="0" lang="fr-FR" sz="12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Faible coût</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Peuvent être utilisées </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à fort courant</a:t>
                      </a:r>
                      <a:endParaRPr b="0" lang="fr-FR" sz="10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Lourde </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Toxique</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Faible durée de vie</a:t>
                      </a:r>
                      <a:endParaRPr b="0" lang="fr-FR" sz="10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r>
              <a:tr h="742320">
                <a:tc>
                  <a:txBody>
                    <a:bodyPr lIns="75600" rIns="75600" tIns="37800" bIns="37800" anchor="t">
                      <a:noAutofit/>
                    </a:bodyPr>
                    <a:p>
                      <a:pPr defTabSz="914400">
                        <a:lnSpc>
                          <a:spcPct val="100000"/>
                        </a:lnSpc>
                      </a:pPr>
                      <a:r>
                        <a:rPr b="0" lang="fr-FR" sz="1500" spc="-1" strike="noStrike">
                          <a:solidFill>
                            <a:schemeClr val="dk1"/>
                          </a:solidFill>
                          <a:latin typeface="Arial"/>
                          <a:ea typeface="DejaVu Sans"/>
                        </a:rPr>
                        <a:t>Nickel Cadmium</a:t>
                      </a:r>
                      <a:endParaRPr b="0" lang="fr-FR" sz="1500" spc="-1" strike="noStrike">
                        <a:solidFill>
                          <a:srgbClr val="000000"/>
                        </a:solidFill>
                        <a:latin typeface="Arial"/>
                      </a:endParaRPr>
                    </a:p>
                    <a:p>
                      <a:pPr defTabSz="914400">
                        <a:lnSpc>
                          <a:spcPct val="100000"/>
                        </a:lnSpc>
                      </a:pPr>
                      <a:endParaRPr b="0" lang="fr-FR" sz="1500" spc="-1" strike="noStrike">
                        <a:solidFill>
                          <a:srgbClr val="000000"/>
                        </a:solidFill>
                        <a:latin typeface="Arial"/>
                      </a:endParaRPr>
                    </a:p>
                  </a:txBody>
                  <a:tcPr anchor="t" marL="75600" marR="75600">
                    <a:lnL>
                      <a:noFill/>
                    </a:lnL>
                    <a:lnR>
                      <a:noFill/>
                    </a:lnR>
                    <a:lnT>
                      <a:noFill/>
                    </a:lnT>
                    <a:lnB>
                      <a:noFill/>
                    </a:lnB>
                    <a:noFill/>
                  </a:tcPr>
                </a:tc>
                <a:tc>
                  <a:txBody>
                    <a:bodyPr lIns="75600" rIns="75600" tIns="37800" bIns="37800" anchor="t">
                      <a:noAutofit/>
                    </a:bodyPr>
                    <a:p>
                      <a:pPr defTabSz="914400">
                        <a:lnSpc>
                          <a:spcPct val="100000"/>
                        </a:lnSpc>
                      </a:pPr>
                      <a:r>
                        <a:rPr b="0" lang="fr-FR" sz="1200" spc="-1" strike="noStrike">
                          <a:solidFill>
                            <a:schemeClr val="dk1"/>
                          </a:solidFill>
                          <a:latin typeface="Arial"/>
                          <a:ea typeface="DejaVu Sans"/>
                        </a:rPr>
                        <a:t>Appareil photo</a:t>
                      </a:r>
                      <a:endParaRPr b="0" lang="fr-FR" sz="1200" spc="-1" strike="noStrike">
                        <a:solidFill>
                          <a:srgbClr val="000000"/>
                        </a:solidFill>
                        <a:latin typeface="Arial"/>
                      </a:endParaRPr>
                    </a:p>
                  </a:txBody>
                  <a:tcPr anchor="t" marL="75600" marR="75600">
                    <a:lnL>
                      <a:noFill/>
                    </a:lnL>
                    <a:lnR>
                      <a:noFill/>
                    </a:lnR>
                    <a:lnT>
                      <a:noFill/>
                    </a:lnT>
                    <a:lnB>
                      <a:noFill/>
                    </a:lnB>
                    <a:no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Taux de décharge faible</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Grande durée </a:t>
                      </a:r>
                      <a:br>
                        <a:rPr sz="1000"/>
                      </a:br>
                      <a:r>
                        <a:rPr b="0" lang="fr-FR" sz="1000" spc="-1" strike="noStrike">
                          <a:solidFill>
                            <a:schemeClr val="dk1"/>
                          </a:solidFill>
                          <a:latin typeface="Arial"/>
                          <a:ea typeface="DejaVu Sans"/>
                        </a:rPr>
                        <a:t>de vie</a:t>
                      </a:r>
                      <a:endParaRPr b="0" lang="fr-FR" sz="1000" spc="-1" strike="noStrike">
                        <a:solidFill>
                          <a:srgbClr val="000000"/>
                        </a:solidFill>
                        <a:latin typeface="Arial"/>
                      </a:endParaRPr>
                    </a:p>
                  </a:txBody>
                  <a:tcPr anchor="t" marL="75600" marR="75600">
                    <a:lnL>
                      <a:noFill/>
                    </a:lnL>
                    <a:lnR>
                      <a:noFill/>
                    </a:lnR>
                    <a:lnT>
                      <a:noFill/>
                    </a:lnT>
                    <a:lnB>
                      <a:noFill/>
                    </a:lnB>
                    <a:no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Très toxique</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Peu performante</a:t>
                      </a:r>
                      <a:endParaRPr b="0" lang="fr-FR" sz="1000" spc="-1" strike="noStrike">
                        <a:solidFill>
                          <a:srgbClr val="000000"/>
                        </a:solidFill>
                        <a:latin typeface="Arial"/>
                      </a:endParaRPr>
                    </a:p>
                  </a:txBody>
                  <a:tcPr anchor="t" marL="75600" marR="75600">
                    <a:lnL>
                      <a:noFill/>
                    </a:lnL>
                    <a:lnR>
                      <a:noFill/>
                    </a:lnR>
                    <a:lnT>
                      <a:noFill/>
                    </a:lnT>
                    <a:lnB>
                      <a:noFill/>
                    </a:lnB>
                    <a:noFill/>
                  </a:tcPr>
                </a:tc>
              </a:tr>
              <a:tr h="7423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Nickel Métal Hydrure</a:t>
                      </a:r>
                      <a:endParaRPr b="0" lang="fr-FR" sz="15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tabLst>
                          <a:tab algn="l" pos="0"/>
                        </a:tabLst>
                      </a:pPr>
                      <a:r>
                        <a:rPr b="0" lang="fr-FR" sz="1200" spc="-1" strike="noStrike">
                          <a:solidFill>
                            <a:schemeClr val="dk1"/>
                          </a:solidFill>
                          <a:latin typeface="Arial"/>
                          <a:ea typeface="DejaVu Sans"/>
                        </a:rPr>
                        <a:t>Véhicule hybride</a:t>
                      </a:r>
                      <a:endParaRPr b="0" lang="fr-FR" sz="1200" spc="-1" strike="noStrike">
                        <a:solidFill>
                          <a:srgbClr val="000000"/>
                        </a:solidFill>
                        <a:latin typeface="Arial"/>
                      </a:endParaRPr>
                    </a:p>
                    <a:p>
                      <a:pPr defTabSz="914400">
                        <a:lnSpc>
                          <a:spcPct val="100000"/>
                        </a:lnSpc>
                        <a:tabLst>
                          <a:tab algn="l" pos="0"/>
                        </a:tabLst>
                      </a:pPr>
                      <a:endParaRPr b="0" lang="fr-FR" sz="12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Moins toxique</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Longue durée </a:t>
                      </a:r>
                      <a:br>
                        <a:rPr sz="1000"/>
                      </a:br>
                      <a:r>
                        <a:rPr b="0" lang="fr-FR" sz="1000" spc="-1" strike="noStrike">
                          <a:solidFill>
                            <a:schemeClr val="dk1"/>
                          </a:solidFill>
                          <a:latin typeface="Arial"/>
                          <a:ea typeface="DejaVu Sans"/>
                        </a:rPr>
                        <a:t>de vie</a:t>
                      </a:r>
                      <a:endParaRPr b="0" lang="fr-FR" sz="10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Tendance à l’auto-décharge</a:t>
                      </a:r>
                      <a:endParaRPr b="0" lang="fr-FR" sz="10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r>
              <a:tr h="7063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Lithium-Ion</a:t>
                      </a:r>
                      <a:endParaRPr b="0" lang="fr-FR" sz="1500" spc="-1" strike="noStrike">
                        <a:solidFill>
                          <a:srgbClr val="000000"/>
                        </a:solidFill>
                        <a:latin typeface="Arial"/>
                      </a:endParaRPr>
                    </a:p>
                  </a:txBody>
                  <a:tcPr anchor="t" marL="75600" marR="75600">
                    <a:lnL>
                      <a:noFill/>
                    </a:lnL>
                    <a:lnR>
                      <a:noFill/>
                    </a:lnR>
                    <a:lnT>
                      <a:noFill/>
                    </a:lnT>
                    <a:lnB>
                      <a:noFill/>
                    </a:lnB>
                    <a:noFill/>
                  </a:tcPr>
                </a:tc>
                <a:tc>
                  <a:txBody>
                    <a:bodyPr lIns="75600" rIns="75600" tIns="37800" bIns="37800" anchor="t">
                      <a:noAutofit/>
                    </a:bodyPr>
                    <a:p>
                      <a:pPr defTabSz="914400">
                        <a:lnSpc>
                          <a:spcPct val="100000"/>
                        </a:lnSpc>
                        <a:tabLst>
                          <a:tab algn="l" pos="0"/>
                        </a:tabLst>
                      </a:pPr>
                      <a:r>
                        <a:rPr b="0" lang="fr-FR" sz="1200" spc="-1" strike="noStrike">
                          <a:solidFill>
                            <a:schemeClr val="dk1"/>
                          </a:solidFill>
                          <a:latin typeface="Arial"/>
                          <a:ea typeface="DejaVu Sans"/>
                        </a:rPr>
                        <a:t>Smartphone, ordinateur, véhicule, outils &amp;, vélo, trottinettes élec.</a:t>
                      </a:r>
                      <a:endParaRPr b="0" lang="fr-FR" sz="1200" spc="-1" strike="noStrike">
                        <a:solidFill>
                          <a:srgbClr val="000000"/>
                        </a:solidFill>
                        <a:latin typeface="Arial"/>
                      </a:endParaRPr>
                    </a:p>
                  </a:txBody>
                  <a:tcPr anchor="t" marL="75600" marR="75600">
                    <a:lnL>
                      <a:noFill/>
                    </a:lnL>
                    <a:lnR>
                      <a:noFill/>
                    </a:lnR>
                    <a:lnT>
                      <a:noFill/>
                    </a:lnT>
                    <a:lnB>
                      <a:noFill/>
                    </a:lnB>
                    <a:no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Durée de vie longue</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Bonne performance</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Forte densité énergétique</a:t>
                      </a:r>
                      <a:endParaRPr b="0" lang="fr-FR" sz="1000" spc="-1" strike="noStrike">
                        <a:solidFill>
                          <a:srgbClr val="000000"/>
                        </a:solidFill>
                        <a:latin typeface="Arial"/>
                      </a:endParaRPr>
                    </a:p>
                  </a:txBody>
                  <a:tcPr anchor="t" marL="75600" marR="75600">
                    <a:lnL>
                      <a:noFill/>
                    </a:lnL>
                    <a:lnR>
                      <a:noFill/>
                    </a:lnR>
                    <a:lnT>
                      <a:noFill/>
                    </a:lnT>
                    <a:lnB>
                      <a:noFill/>
                    </a:lnB>
                    <a:no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Problème de sécurité si mal utilisée</a:t>
                      </a:r>
                      <a:endParaRPr b="0" lang="fr-FR" sz="1000" spc="-1" strike="noStrike">
                        <a:solidFill>
                          <a:srgbClr val="000000"/>
                        </a:solidFill>
                        <a:latin typeface="Arial"/>
                      </a:endParaRPr>
                    </a:p>
                  </a:txBody>
                  <a:tcPr anchor="t" marL="75600" marR="75600">
                    <a:lnL>
                      <a:noFill/>
                    </a:lnL>
                    <a:lnR>
                      <a:noFill/>
                    </a:lnR>
                    <a:lnT>
                      <a:noFill/>
                    </a:lnT>
                    <a:lnB>
                      <a:noFill/>
                    </a:lnB>
                    <a:noFill/>
                  </a:tcPr>
                </a:tc>
              </a:tr>
              <a:tr h="7423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Lithium-polymère</a:t>
                      </a:r>
                      <a:endParaRPr b="0" lang="fr-FR" sz="1500" spc="-1" strike="noStrike">
                        <a:solidFill>
                          <a:srgbClr val="000000"/>
                        </a:solidFill>
                        <a:latin typeface="Arial"/>
                      </a:endParaRPr>
                    </a:p>
                    <a:p>
                      <a:pPr defTabSz="914400">
                        <a:lnSpc>
                          <a:spcPct val="100000"/>
                        </a:lnSpc>
                        <a:tabLst>
                          <a:tab algn="l" pos="0"/>
                        </a:tabLst>
                      </a:pPr>
                      <a:endParaRPr b="0" lang="fr-FR" sz="1500" spc="-1" strike="noStrike">
                        <a:solidFill>
                          <a:srgbClr val="000000"/>
                        </a:solidFill>
                        <a:latin typeface="Arial"/>
                      </a:endParaRPr>
                    </a:p>
                    <a:p>
                      <a:pPr defTabSz="914400">
                        <a:lnSpc>
                          <a:spcPct val="100000"/>
                        </a:lnSpc>
                        <a:tabLst>
                          <a:tab algn="l" pos="0"/>
                        </a:tabLst>
                      </a:pPr>
                      <a:endParaRPr b="0" lang="fr-FR" sz="15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tabLst>
                          <a:tab algn="l" pos="0"/>
                        </a:tabLst>
                      </a:pPr>
                      <a:r>
                        <a:rPr b="0" lang="fr-FR" sz="1200" spc="-1" strike="noStrike">
                          <a:solidFill>
                            <a:schemeClr val="dk1"/>
                          </a:solidFill>
                          <a:latin typeface="Arial"/>
                          <a:ea typeface="DejaVu Sans"/>
                        </a:rPr>
                        <a:t>Drones</a:t>
                      </a:r>
                      <a:endParaRPr b="0" lang="fr-FR" sz="1200" spc="-1" strike="noStrike">
                        <a:solidFill>
                          <a:srgbClr val="000000"/>
                        </a:solidFill>
                        <a:latin typeface="Arial"/>
                      </a:endParaRPr>
                    </a:p>
                    <a:p>
                      <a:pPr defTabSz="914400">
                        <a:lnSpc>
                          <a:spcPct val="100000"/>
                        </a:lnSpc>
                        <a:tabLst>
                          <a:tab algn="l" pos="0"/>
                        </a:tabLst>
                      </a:pPr>
                      <a:endParaRPr b="0" lang="fr-FR" sz="12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Légère, flexible</a:t>
                      </a:r>
                      <a:endParaRPr b="0" lang="fr-FR" sz="10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Risques explosion</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Fonctionne à température </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élevée</a:t>
                      </a:r>
                      <a:endParaRPr b="0" lang="fr-FR" sz="1000" spc="-1" strike="noStrike">
                        <a:solidFill>
                          <a:srgbClr val="000000"/>
                        </a:solidFill>
                        <a:latin typeface="Arial"/>
                      </a:endParaRPr>
                    </a:p>
                  </a:txBody>
                  <a:tcPr anchor="t" marL="75600" marR="75600">
                    <a:lnL>
                      <a:noFill/>
                    </a:lnL>
                    <a:lnR>
                      <a:noFill/>
                    </a:lnR>
                    <a:lnT>
                      <a:noFill/>
                    </a:lnT>
                    <a:lnB>
                      <a:noFill/>
                    </a:lnB>
                    <a:solidFill>
                      <a:schemeClr val="accent6">
                        <a:alpha val="20000"/>
                      </a:schemeClr>
                    </a:solidFill>
                  </a:tcPr>
                </a:tc>
              </a:tr>
              <a:tr h="515520">
                <a:tc>
                  <a:txBody>
                    <a:bodyPr lIns="75600" rIns="75600" tIns="37800" bIns="37800" anchor="t">
                      <a:noAutofit/>
                    </a:bodyPr>
                    <a:p>
                      <a:pPr defTabSz="914400">
                        <a:lnSpc>
                          <a:spcPct val="100000"/>
                        </a:lnSpc>
                        <a:tabLst>
                          <a:tab algn="l" pos="0"/>
                        </a:tabLst>
                      </a:pPr>
                      <a:r>
                        <a:rPr b="0" lang="fr-FR" sz="1500" spc="-1" strike="noStrike">
                          <a:solidFill>
                            <a:schemeClr val="dk1"/>
                          </a:solidFill>
                          <a:latin typeface="Arial"/>
                          <a:ea typeface="DejaVu Sans"/>
                        </a:rPr>
                        <a:t>Sodium-ion</a:t>
                      </a:r>
                      <a:endParaRPr b="0" lang="fr-FR" sz="1500" spc="-1" strike="noStrike">
                        <a:solidFill>
                          <a:srgbClr val="000000"/>
                        </a:solidFill>
                        <a:latin typeface="Arial"/>
                      </a:endParaRPr>
                    </a:p>
                  </a:txBody>
                  <a:tcPr anchor="t" marL="75600" marR="75600">
                    <a:lnL>
                      <a:noFill/>
                    </a:lnL>
                    <a:lnR>
                      <a:noFill/>
                    </a:lnR>
                    <a:lnT>
                      <a:noFill/>
                    </a:lnT>
                    <a:lnB w="12240">
                      <a:solidFill>
                        <a:srgbClr val="f79646"/>
                      </a:solidFill>
                      <a:prstDash val="solid"/>
                    </a:lnB>
                    <a:noFill/>
                  </a:tcPr>
                </a:tc>
                <a:tc>
                  <a:txBody>
                    <a:bodyPr lIns="75600" rIns="75600" tIns="37800" bIns="37800" anchor="t">
                      <a:noAutofit/>
                    </a:bodyPr>
                    <a:p>
                      <a:pPr defTabSz="914400">
                        <a:lnSpc>
                          <a:spcPct val="100000"/>
                        </a:lnSpc>
                      </a:pPr>
                      <a:r>
                        <a:rPr b="0" lang="fr-FR" sz="1200" spc="-1" strike="noStrike">
                          <a:solidFill>
                            <a:schemeClr val="dk1"/>
                          </a:solidFill>
                          <a:latin typeface="Arial"/>
                          <a:ea typeface="DejaVu Sans"/>
                        </a:rPr>
                        <a:t>En développement</a:t>
                      </a:r>
                      <a:endParaRPr b="0" lang="fr-FR" sz="1200" spc="-1" strike="noStrike">
                        <a:solidFill>
                          <a:srgbClr val="000000"/>
                        </a:solidFill>
                        <a:latin typeface="Arial"/>
                      </a:endParaRPr>
                    </a:p>
                  </a:txBody>
                  <a:tcPr anchor="t" marL="75600" marR="75600">
                    <a:lnL>
                      <a:noFill/>
                    </a:lnL>
                    <a:lnR>
                      <a:noFill/>
                    </a:lnR>
                    <a:lnT>
                      <a:noFill/>
                    </a:lnT>
                    <a:lnB w="12240">
                      <a:solidFill>
                        <a:srgbClr val="f79646"/>
                      </a:solidFill>
                      <a:prstDash val="solid"/>
                    </a:lnB>
                    <a:no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Matière première abondante</a:t>
                      </a:r>
                      <a:endParaRPr b="0" lang="fr-FR" sz="1000" spc="-1" strike="noStrike">
                        <a:solidFill>
                          <a:srgbClr val="000000"/>
                        </a:solidFill>
                        <a:latin typeface="Arial"/>
                      </a:endParaRPr>
                    </a:p>
                    <a:p>
                      <a:pPr defTabSz="914400">
                        <a:lnSpc>
                          <a:spcPct val="100000"/>
                        </a:lnSpc>
                      </a:pPr>
                      <a:r>
                        <a:rPr b="0" lang="fr-FR" sz="1000" spc="-1" strike="noStrike">
                          <a:solidFill>
                            <a:schemeClr val="dk1"/>
                          </a:solidFill>
                          <a:latin typeface="Arial"/>
                          <a:ea typeface="DejaVu Sans"/>
                        </a:rPr>
                        <a:t>Cout peu élevé</a:t>
                      </a:r>
                      <a:endParaRPr b="0" lang="fr-FR" sz="1000" spc="-1" strike="noStrike">
                        <a:solidFill>
                          <a:srgbClr val="000000"/>
                        </a:solidFill>
                        <a:latin typeface="Arial"/>
                      </a:endParaRPr>
                    </a:p>
                  </a:txBody>
                  <a:tcPr anchor="t" marL="75600" marR="75600">
                    <a:lnL>
                      <a:noFill/>
                    </a:lnL>
                    <a:lnR>
                      <a:noFill/>
                    </a:lnR>
                    <a:lnT>
                      <a:noFill/>
                    </a:lnT>
                    <a:lnB w="12240">
                      <a:solidFill>
                        <a:srgbClr val="f79646"/>
                      </a:solidFill>
                      <a:prstDash val="solid"/>
                    </a:lnB>
                    <a:noFill/>
                  </a:tcPr>
                </a:tc>
                <a:tc>
                  <a:txBody>
                    <a:bodyPr lIns="75600" rIns="75600" tIns="37800" bIns="37800" anchor="t">
                      <a:noAutofit/>
                    </a:bodyPr>
                    <a:p>
                      <a:pPr defTabSz="914400">
                        <a:lnSpc>
                          <a:spcPct val="100000"/>
                        </a:lnSpc>
                      </a:pPr>
                      <a:r>
                        <a:rPr b="0" lang="fr-FR" sz="1000" spc="-1" strike="noStrike">
                          <a:solidFill>
                            <a:schemeClr val="dk1"/>
                          </a:solidFill>
                          <a:latin typeface="Arial"/>
                          <a:ea typeface="DejaVu Sans"/>
                        </a:rPr>
                        <a:t>Encore en développement</a:t>
                      </a:r>
                      <a:endParaRPr b="0" lang="fr-FR" sz="1000" spc="-1" strike="noStrike">
                        <a:solidFill>
                          <a:srgbClr val="000000"/>
                        </a:solidFill>
                        <a:latin typeface="Arial"/>
                      </a:endParaRPr>
                    </a:p>
                  </a:txBody>
                  <a:tcPr anchor="t" marL="75600" marR="75600">
                    <a:lnL>
                      <a:noFill/>
                    </a:lnL>
                    <a:lnR>
                      <a:noFill/>
                    </a:lnR>
                    <a:lnT>
                      <a:noFill/>
                    </a:lnT>
                    <a:lnB w="12240">
                      <a:solidFill>
                        <a:srgbClr val="f79646"/>
                      </a:solidFill>
                      <a:prstDash val="solid"/>
                    </a:lnB>
                    <a:noFill/>
                  </a:tcPr>
                </a:tc>
              </a:tr>
            </a:tbl>
          </a:graphicData>
        </a:graphic>
      </p:graphicFrame>
      <p:sp>
        <p:nvSpPr>
          <p:cNvPr id="1332" name="ZoneTexte 10"/>
          <p:cNvSpPr/>
          <p:nvPr/>
        </p:nvSpPr>
        <p:spPr>
          <a:xfrm>
            <a:off x="2299680" y="5392080"/>
            <a:ext cx="1941840" cy="215280"/>
          </a:xfrm>
          <a:prstGeom prst="rect">
            <a:avLst/>
          </a:prstGeom>
          <a:noFill/>
          <a:ln w="0">
            <a:noFill/>
          </a:ln>
        </p:spPr>
        <p:style>
          <a:lnRef idx="0"/>
          <a:fillRef idx="0"/>
          <a:effectRef idx="0"/>
          <a:fontRef idx="minor"/>
        </p:style>
        <p:txBody>
          <a:bodyPr lIns="90000" rIns="90000" tIns="45000" bIns="45000" anchor="t">
            <a:spAutoFit/>
          </a:bodyPr>
          <a:p>
            <a:pPr defTabSz="756000">
              <a:lnSpc>
                <a:spcPct val="100000"/>
              </a:lnSpc>
            </a:pPr>
            <a:r>
              <a:rPr b="0" lang="fr-FR" sz="820" spc="-1" strike="noStrike">
                <a:solidFill>
                  <a:schemeClr val="dk1"/>
                </a:solidFill>
                <a:latin typeface="Arial"/>
                <a:ea typeface="DejaVu Sans"/>
              </a:rPr>
              <a:t>Sources: Wikipedia, CNRS, Freepik</a:t>
            </a:r>
            <a:endParaRPr b="0" lang="fr-FR" sz="820" spc="-1" strike="noStrike">
              <a:solidFill>
                <a:srgbClr val="000000"/>
              </a:solidFill>
              <a:latin typeface="Arial"/>
            </a:endParaRPr>
          </a:p>
        </p:txBody>
      </p:sp>
      <p:pic>
        <p:nvPicPr>
          <p:cNvPr id="1333" name="Image 11" descr=""/>
          <p:cNvPicPr/>
          <p:nvPr/>
        </p:nvPicPr>
        <p:blipFill>
          <a:blip r:embed="rId1"/>
          <a:stretch/>
        </p:blipFill>
        <p:spPr>
          <a:xfrm>
            <a:off x="5284440" y="1298160"/>
            <a:ext cx="928800" cy="346320"/>
          </a:xfrm>
          <a:prstGeom prst="rect">
            <a:avLst/>
          </a:prstGeom>
          <a:ln w="0">
            <a:noFill/>
          </a:ln>
        </p:spPr>
      </p:pic>
      <p:pic>
        <p:nvPicPr>
          <p:cNvPr id="1334" name="Image 12" descr=""/>
          <p:cNvPicPr/>
          <p:nvPr/>
        </p:nvPicPr>
        <p:blipFill>
          <a:blip r:embed="rId2"/>
          <a:stretch/>
        </p:blipFill>
        <p:spPr>
          <a:xfrm>
            <a:off x="5446080" y="2655720"/>
            <a:ext cx="605880" cy="397440"/>
          </a:xfrm>
          <a:prstGeom prst="rect">
            <a:avLst/>
          </a:prstGeom>
          <a:ln w="0">
            <a:noFill/>
          </a:ln>
        </p:spPr>
      </p:pic>
      <p:pic>
        <p:nvPicPr>
          <p:cNvPr id="1335" name="Image 13" descr=""/>
          <p:cNvPicPr/>
          <p:nvPr/>
        </p:nvPicPr>
        <p:blipFill>
          <a:blip r:embed="rId3"/>
          <a:stretch/>
        </p:blipFill>
        <p:spPr>
          <a:xfrm>
            <a:off x="5442480" y="3430800"/>
            <a:ext cx="613080" cy="475920"/>
          </a:xfrm>
          <a:prstGeom prst="rect">
            <a:avLst/>
          </a:prstGeom>
          <a:ln w="0">
            <a:noFill/>
          </a:ln>
        </p:spPr>
      </p:pic>
      <p:pic>
        <p:nvPicPr>
          <p:cNvPr id="1336" name="Image 14" descr=""/>
          <p:cNvPicPr/>
          <p:nvPr/>
        </p:nvPicPr>
        <p:blipFill>
          <a:blip r:embed="rId4"/>
          <a:stretch/>
        </p:blipFill>
        <p:spPr>
          <a:xfrm>
            <a:off x="5458320" y="4133520"/>
            <a:ext cx="581040" cy="313920"/>
          </a:xfrm>
          <a:prstGeom prst="rect">
            <a:avLst/>
          </a:prstGeom>
          <a:ln w="0">
            <a:noFill/>
          </a:ln>
        </p:spPr>
      </p:pic>
      <p:pic>
        <p:nvPicPr>
          <p:cNvPr id="1337" name="Image 15" descr=""/>
          <p:cNvPicPr/>
          <p:nvPr/>
        </p:nvPicPr>
        <p:blipFill>
          <a:blip r:embed="rId5"/>
          <a:stretch/>
        </p:blipFill>
        <p:spPr>
          <a:xfrm>
            <a:off x="5559480" y="4755960"/>
            <a:ext cx="379080" cy="277920"/>
          </a:xfrm>
          <a:prstGeom prst="rect">
            <a:avLst/>
          </a:prstGeom>
          <a:ln w="0">
            <a:noFill/>
          </a:ln>
        </p:spPr>
      </p:pic>
      <p:pic>
        <p:nvPicPr>
          <p:cNvPr id="1338" name="Image 16" descr=""/>
          <p:cNvPicPr/>
          <p:nvPr/>
        </p:nvPicPr>
        <p:blipFill>
          <a:blip r:embed="rId6"/>
          <a:stretch/>
        </p:blipFill>
        <p:spPr>
          <a:xfrm>
            <a:off x="5418360" y="1873080"/>
            <a:ext cx="661320" cy="385560"/>
          </a:xfrm>
          <a:prstGeom prst="rect">
            <a:avLst/>
          </a:prstGeom>
          <a:ln w="0">
            <a:noFill/>
          </a:ln>
        </p:spPr>
      </p:pic>
      <p:sp>
        <p:nvSpPr>
          <p:cNvPr id="1339"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Tour d’horizons des technos batteries et usages associés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340"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Différentes technos de batteries pour différents usages</a:t>
            </a:r>
            <a:endParaRPr b="0" lang="fr-FR" sz="2100" spc="-1" strike="noStrike">
              <a:solidFill>
                <a:srgbClr val="000000"/>
              </a:solidFill>
              <a:latin typeface="Arial"/>
            </a:endParaRPr>
          </a:p>
        </p:txBody>
      </p:sp>
      <p:sp>
        <p:nvSpPr>
          <p:cNvPr id="1341" name="ZoneTexte 23"/>
          <p:cNvSpPr/>
          <p:nvPr/>
        </p:nvSpPr>
        <p:spPr>
          <a:xfrm>
            <a:off x="4610160" y="5314320"/>
            <a:ext cx="3855600" cy="3031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400" spc="-1" strike="noStrike">
                <a:solidFill>
                  <a:schemeClr val="dk1"/>
                </a:solidFill>
                <a:latin typeface="Arial"/>
                <a:ea typeface="DejaVu Sans"/>
              </a:rPr>
              <a:t>[Projet EDLB – Formation socle commun] </a:t>
            </a:r>
            <a:endParaRPr b="0" lang="fr-FR" sz="1400" spc="-1" strike="noStrike">
              <a:solidFill>
                <a:srgbClr val="000000"/>
              </a:solidFill>
              <a:latin typeface="Arial"/>
            </a:endParaRPr>
          </a:p>
        </p:txBody>
      </p:sp>
      <p:pic>
        <p:nvPicPr>
          <p:cNvPr id="1342" name="Image 28" descr=""/>
          <p:cNvPicPr/>
          <p:nvPr/>
        </p:nvPicPr>
        <p:blipFill>
          <a:blip r:embed="rId7"/>
          <a:stretch/>
        </p:blipFill>
        <p:spPr>
          <a:xfrm>
            <a:off x="9203040" y="1279800"/>
            <a:ext cx="448560" cy="390240"/>
          </a:xfrm>
          <a:prstGeom prst="rect">
            <a:avLst/>
          </a:prstGeom>
          <a:ln w="0">
            <a:noFill/>
          </a:ln>
        </p:spPr>
      </p:pic>
      <p:pic>
        <p:nvPicPr>
          <p:cNvPr id="1343" name="Image 29" descr=""/>
          <p:cNvPicPr/>
          <p:nvPr/>
        </p:nvPicPr>
        <p:blipFill>
          <a:blip r:embed="rId8"/>
          <a:stretch/>
        </p:blipFill>
        <p:spPr>
          <a:xfrm>
            <a:off x="9203760" y="2011680"/>
            <a:ext cx="446760" cy="389160"/>
          </a:xfrm>
          <a:prstGeom prst="rect">
            <a:avLst/>
          </a:prstGeom>
          <a:ln w="0">
            <a:noFill/>
          </a:ln>
        </p:spPr>
      </p:pic>
      <p:pic>
        <p:nvPicPr>
          <p:cNvPr id="1344" name="Image 30" descr=""/>
          <p:cNvPicPr/>
          <p:nvPr/>
        </p:nvPicPr>
        <p:blipFill>
          <a:blip r:embed="rId9"/>
          <a:stretch/>
        </p:blipFill>
        <p:spPr>
          <a:xfrm>
            <a:off x="9328680" y="2742120"/>
            <a:ext cx="197280" cy="346680"/>
          </a:xfrm>
          <a:prstGeom prst="rect">
            <a:avLst/>
          </a:prstGeom>
          <a:ln w="0">
            <a:noFill/>
          </a:ln>
        </p:spPr>
      </p:pic>
      <p:pic>
        <p:nvPicPr>
          <p:cNvPr id="1345" name="Image 31" descr=""/>
          <p:cNvPicPr/>
          <p:nvPr/>
        </p:nvPicPr>
        <p:blipFill>
          <a:blip r:embed="rId10"/>
          <a:stretch/>
        </p:blipFill>
        <p:spPr>
          <a:xfrm>
            <a:off x="7578000" y="2061000"/>
            <a:ext cx="221760" cy="345600"/>
          </a:xfrm>
          <a:prstGeom prst="rect">
            <a:avLst/>
          </a:prstGeom>
          <a:ln w="0">
            <a:noFill/>
          </a:ln>
        </p:spPr>
      </p:pic>
      <p:pic>
        <p:nvPicPr>
          <p:cNvPr id="1346" name="Image 32" descr=""/>
          <p:cNvPicPr/>
          <p:nvPr/>
        </p:nvPicPr>
        <p:blipFill>
          <a:blip r:embed="rId11"/>
          <a:stretch/>
        </p:blipFill>
        <p:spPr>
          <a:xfrm>
            <a:off x="7578000" y="3547800"/>
            <a:ext cx="221760" cy="345600"/>
          </a:xfrm>
          <a:prstGeom prst="rect">
            <a:avLst/>
          </a:prstGeom>
          <a:ln w="0">
            <a:noFill/>
          </a:ln>
        </p:spPr>
      </p:pic>
      <p:pic>
        <p:nvPicPr>
          <p:cNvPr id="1347" name="Image 33" descr=""/>
          <p:cNvPicPr/>
          <p:nvPr/>
        </p:nvPicPr>
        <p:blipFill>
          <a:blip r:embed="rId12"/>
          <a:stretch/>
        </p:blipFill>
        <p:spPr>
          <a:xfrm>
            <a:off x="9188640" y="3430440"/>
            <a:ext cx="477000" cy="404640"/>
          </a:xfrm>
          <a:prstGeom prst="rect">
            <a:avLst/>
          </a:prstGeom>
          <a:ln w="0">
            <a:noFill/>
          </a:ln>
        </p:spPr>
      </p:pic>
      <p:pic>
        <p:nvPicPr>
          <p:cNvPr id="1348" name="Image 35" descr=""/>
          <p:cNvPicPr/>
          <p:nvPr/>
        </p:nvPicPr>
        <p:blipFill>
          <a:blip r:embed="rId13"/>
          <a:stretch/>
        </p:blipFill>
        <p:spPr>
          <a:xfrm>
            <a:off x="9183600" y="4290840"/>
            <a:ext cx="487080" cy="390240"/>
          </a:xfrm>
          <a:prstGeom prst="rect">
            <a:avLst/>
          </a:prstGeom>
          <a:ln w="0">
            <a:noFill/>
          </a:ln>
        </p:spPr>
      </p:pic>
      <p:pic>
        <p:nvPicPr>
          <p:cNvPr id="1349" name="Image 36" descr=""/>
          <p:cNvPicPr/>
          <p:nvPr/>
        </p:nvPicPr>
        <p:blipFill>
          <a:blip r:embed="rId14"/>
          <a:stretch/>
        </p:blipFill>
        <p:spPr>
          <a:xfrm>
            <a:off x="9237600" y="4908240"/>
            <a:ext cx="379080" cy="277920"/>
          </a:xfrm>
          <a:prstGeom prst="rect">
            <a:avLst/>
          </a:prstGeom>
          <a:ln w="0">
            <a:noFill/>
          </a:ln>
        </p:spPr>
      </p:pic>
      <p:pic>
        <p:nvPicPr>
          <p:cNvPr id="1350" name="Image 37" descr=""/>
          <p:cNvPicPr/>
          <p:nvPr/>
        </p:nvPicPr>
        <p:blipFill>
          <a:blip r:embed="rId15"/>
          <a:stretch/>
        </p:blipFill>
        <p:spPr>
          <a:xfrm>
            <a:off x="7590240" y="2765520"/>
            <a:ext cx="197280" cy="346680"/>
          </a:xfrm>
          <a:prstGeom prst="rect">
            <a:avLst/>
          </a:prstGeom>
          <a:ln w="0">
            <a:noFill/>
          </a:ln>
        </p:spPr>
      </p:pic>
      <p:grpSp>
        <p:nvGrpSpPr>
          <p:cNvPr id="1351" name="Groupe 23"/>
          <p:cNvGrpSpPr/>
          <p:nvPr/>
        </p:nvGrpSpPr>
        <p:grpSpPr>
          <a:xfrm>
            <a:off x="7585200" y="4135320"/>
            <a:ext cx="207360" cy="344880"/>
            <a:chOff x="7585200" y="4135320"/>
            <a:chExt cx="207360" cy="344880"/>
          </a:xfrm>
        </p:grpSpPr>
        <p:sp>
          <p:nvSpPr>
            <p:cNvPr id="1352" name="Organigramme : Stockage à accès direct 94"/>
            <p:cNvSpPr/>
            <p:nvPr/>
          </p:nvSpPr>
          <p:spPr>
            <a:xfrm flipV="1" rot="16200000">
              <a:off x="7544160" y="4231440"/>
              <a:ext cx="289080" cy="207360"/>
            </a:xfrm>
            <a:custGeom>
              <a:avLst/>
              <a:gdLst>
                <a:gd name="textAreaLeft" fmla="*/ 0 w 289080"/>
                <a:gd name="textAreaRight" fmla="*/ 289440 w 289080"/>
                <a:gd name="textAreaTop" fmla="*/ 0 h 207360"/>
                <a:gd name="textAreaBottom" fmla="*/ 208080 h 207360"/>
              </a:gdLst>
              <a:ahLst/>
              <a:rect l="textAreaLeft" t="textAreaTop" r="textAreaRight" b="textAreaBottom"/>
              <a:pathLst>
                <a:path stroke="0" w="10000" h="10000">
                  <a:moveTo>
                    <a:pt x="1380" y="0"/>
                  </a:moveTo>
                  <a:lnTo>
                    <a:pt x="8787" y="0"/>
                  </a:lnTo>
                  <a:cubicBezTo>
                    <a:pt x="9812" y="0"/>
                    <a:pt x="10030" y="3043"/>
                    <a:pt x="9997" y="5161"/>
                  </a:cubicBezTo>
                  <a:cubicBezTo>
                    <a:pt x="9963" y="7279"/>
                    <a:pt x="9812" y="10000"/>
                    <a:pt x="8787" y="10000"/>
                  </a:cubicBezTo>
                  <a:lnTo>
                    <a:pt x="1380" y="10000"/>
                  </a:lnTo>
                  <a:cubicBezTo>
                    <a:pt x="357" y="10000"/>
                    <a:pt x="36" y="6796"/>
                    <a:pt x="36" y="5000"/>
                  </a:cubicBezTo>
                  <a:cubicBezTo>
                    <a:pt x="36" y="3204"/>
                    <a:pt x="357" y="0"/>
                    <a:pt x="1380" y="0"/>
                  </a:cubicBezTo>
                  <a:close/>
                </a:path>
                <a:path fill="none" w="10000" h="10000">
                  <a:moveTo>
                    <a:pt x="8787" y="10000"/>
                  </a:moveTo>
                  <a:cubicBezTo>
                    <a:pt x="7765" y="10000"/>
                    <a:pt x="7613" y="6903"/>
                    <a:pt x="7646" y="4946"/>
                  </a:cubicBezTo>
                  <a:cubicBezTo>
                    <a:pt x="7612" y="3149"/>
                    <a:pt x="7765" y="0"/>
                    <a:pt x="8787" y="0"/>
                  </a:cubicBezTo>
                </a:path>
                <a:path fill="none" w="10000" h="10000">
                  <a:moveTo>
                    <a:pt x="1380" y="0"/>
                  </a:moveTo>
                  <a:lnTo>
                    <a:pt x="8787" y="0"/>
                  </a:lnTo>
                  <a:cubicBezTo>
                    <a:pt x="9812" y="0"/>
                    <a:pt x="10031" y="3205"/>
                    <a:pt x="9997" y="5054"/>
                  </a:cubicBezTo>
                  <a:cubicBezTo>
                    <a:pt x="9963" y="6903"/>
                    <a:pt x="9812" y="10000"/>
                    <a:pt x="8787" y="10000"/>
                  </a:cubicBezTo>
                  <a:lnTo>
                    <a:pt x="1380" y="10000"/>
                  </a:lnTo>
                  <a:cubicBezTo>
                    <a:pt x="357" y="10000"/>
                    <a:pt x="36" y="7118"/>
                    <a:pt x="2" y="5054"/>
                  </a:cubicBezTo>
                  <a:cubicBezTo>
                    <a:pt x="-30" y="2990"/>
                    <a:pt x="357" y="0"/>
                    <a:pt x="1380" y="0"/>
                  </a:cubicBezTo>
                  <a:close/>
                </a:path>
              </a:pathLst>
            </a:custGeom>
            <a:solidFill>
              <a:srgbClr val="d87ec5"/>
            </a:solidFill>
            <a:ln>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Calibri"/>
                <a:ea typeface="DejaVu Sans"/>
              </a:endParaRPr>
            </a:p>
          </p:txBody>
        </p:sp>
        <p:sp>
          <p:nvSpPr>
            <p:cNvPr id="1353" name="Forme libre 21"/>
            <p:cNvSpPr/>
            <p:nvPr/>
          </p:nvSpPr>
          <p:spPr>
            <a:xfrm>
              <a:off x="7633080" y="4135320"/>
              <a:ext cx="111240" cy="90360"/>
            </a:xfrm>
            <a:custGeom>
              <a:avLst/>
              <a:gdLst>
                <a:gd name="textAreaLeft" fmla="*/ 0 w 111240"/>
                <a:gd name="textAreaRight" fmla="*/ 111600 w 111240"/>
                <a:gd name="textAreaTop" fmla="*/ 0 h 90360"/>
                <a:gd name="textAreaBottom" fmla="*/ 90720 h 90360"/>
              </a:gdLst>
              <a:ahLst/>
              <a:rect l="textAreaLeft" t="textAreaTop" r="textAreaRight" b="textAreaBottom"/>
              <a:pathLst>
                <a:path w="377543" h="312281">
                  <a:moveTo>
                    <a:pt x="0" y="309235"/>
                  </a:moveTo>
                  <a:cubicBezTo>
                    <a:pt x="100363" y="309545"/>
                    <a:pt x="130675" y="302050"/>
                    <a:pt x="142486" y="259574"/>
                  </a:cubicBezTo>
                  <a:cubicBezTo>
                    <a:pt x="154297" y="217098"/>
                    <a:pt x="144897" y="189863"/>
                    <a:pt x="118673" y="164324"/>
                  </a:cubicBezTo>
                  <a:cubicBezTo>
                    <a:pt x="92449" y="138785"/>
                    <a:pt x="-12213" y="106121"/>
                    <a:pt x="32948" y="45262"/>
                  </a:cubicBezTo>
                  <a:cubicBezTo>
                    <a:pt x="78109" y="-15597"/>
                    <a:pt x="270207" y="-13993"/>
                    <a:pt x="329872" y="43501"/>
                  </a:cubicBezTo>
                  <a:cubicBezTo>
                    <a:pt x="389537" y="100995"/>
                    <a:pt x="273550" y="142127"/>
                    <a:pt x="247513" y="170328"/>
                  </a:cubicBezTo>
                  <a:cubicBezTo>
                    <a:pt x="221476" y="198529"/>
                    <a:pt x="205760" y="225700"/>
                    <a:pt x="221456" y="261575"/>
                  </a:cubicBezTo>
                  <a:cubicBezTo>
                    <a:pt x="237152" y="297450"/>
                    <a:pt x="266548" y="312721"/>
                    <a:pt x="377543" y="312272"/>
                  </a:cubicBezTo>
                </a:path>
              </a:pathLst>
            </a:custGeom>
            <a:solidFill>
              <a:srgbClr val="d87ec5"/>
            </a:solidFill>
            <a:ln>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Calibri"/>
                <a:ea typeface="DejaVu Sans"/>
              </a:endParaRPr>
            </a:p>
          </p:txBody>
        </p:sp>
        <p:sp>
          <p:nvSpPr>
            <p:cNvPr id="1354" name="Arc 22"/>
            <p:cNvSpPr/>
            <p:nvPr/>
          </p:nvSpPr>
          <p:spPr>
            <a:xfrm>
              <a:off x="7640280" y="4143600"/>
              <a:ext cx="94680" cy="21600"/>
            </a:xfrm>
            <a:prstGeom prst="arc">
              <a:avLst>
                <a:gd name="adj1" fmla="val 21595837"/>
                <a:gd name="adj2" fmla="val 10592322"/>
              </a:avLst>
            </a:prstGeom>
            <a:noFill/>
            <a:ln w="12700">
              <a:solidFill>
                <a:srgbClr val="80276c"/>
              </a:solidFill>
            </a:ln>
          </p:spPr>
          <p:style>
            <a:lnRef idx="1">
              <a:schemeClr val="accent1"/>
            </a:lnRef>
            <a:fillRef idx="0">
              <a:schemeClr val="accent1"/>
            </a:fillRef>
            <a:effectRef idx="0">
              <a:schemeClr val="accent1"/>
            </a:effectRef>
            <a:fontRef idx="minor"/>
          </p:style>
          <p:txBody>
            <a:bodyPr lIns="90000" rIns="90000" tIns="-26640" bIns="-26640" anchor="ctr">
              <a:noAutofit/>
            </a:bodyPr>
            <a:p>
              <a:pPr algn="ctr" defTabSz="914400">
                <a:lnSpc>
                  <a:spcPct val="100000"/>
                </a:lnSpc>
              </a:pPr>
              <a:endParaRPr b="0" lang="fr-FR" sz="1800" spc="-1" strike="noStrike">
                <a:solidFill>
                  <a:schemeClr val="dk1"/>
                </a:solidFill>
                <a:latin typeface="Calibri"/>
                <a:ea typeface="DejaVu Sans"/>
              </a:endParaRPr>
            </a:p>
          </p:txBody>
        </p:sp>
      </p:grpSp>
      <p:grpSp>
        <p:nvGrpSpPr>
          <p:cNvPr id="1355" name="Groupe 42"/>
          <p:cNvGrpSpPr/>
          <p:nvPr/>
        </p:nvGrpSpPr>
        <p:grpSpPr>
          <a:xfrm>
            <a:off x="7557840" y="4846320"/>
            <a:ext cx="262080" cy="250920"/>
            <a:chOff x="7557840" y="4846320"/>
            <a:chExt cx="262080" cy="250920"/>
          </a:xfrm>
        </p:grpSpPr>
        <p:sp>
          <p:nvSpPr>
            <p:cNvPr id="1356" name="Ellipse 43"/>
            <p:cNvSpPr/>
            <p:nvPr/>
          </p:nvSpPr>
          <p:spPr>
            <a:xfrm>
              <a:off x="7557840" y="4905000"/>
              <a:ext cx="228960" cy="192240"/>
            </a:xfrm>
            <a:prstGeom prst="ellipse">
              <a:avLst/>
            </a:prstGeom>
            <a:solidFill>
              <a:schemeClr val="bg1">
                <a:lumMod val="85000"/>
              </a:schemeClr>
            </a:solidFill>
            <a:ln w="38100">
              <a:solidFill>
                <a:srgbClr val="ffc000"/>
              </a:solidFill>
            </a:ln>
            <a:effectLst>
              <a:outerShdw algn="t" blurRad="50760" dir="5400000" dist="38160"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800" spc="-1" strike="noStrike">
                  <a:solidFill>
                    <a:schemeClr val="dk1"/>
                  </a:solidFill>
                  <a:latin typeface="Arial"/>
                  <a:ea typeface="DejaVu Sans"/>
                </a:rPr>
                <a:t>€</a:t>
              </a:r>
              <a:endParaRPr b="0" lang="fr-FR" sz="1800" spc="-1" strike="noStrike">
                <a:solidFill>
                  <a:srgbClr val="000000"/>
                </a:solidFill>
                <a:latin typeface="Arial"/>
              </a:endParaRPr>
            </a:p>
          </p:txBody>
        </p:sp>
        <p:sp>
          <p:nvSpPr>
            <p:cNvPr id="1357" name="Ellipse 44"/>
            <p:cNvSpPr/>
            <p:nvPr/>
          </p:nvSpPr>
          <p:spPr>
            <a:xfrm>
              <a:off x="7590960" y="4877280"/>
              <a:ext cx="228960" cy="192240"/>
            </a:xfrm>
            <a:prstGeom prst="ellipse">
              <a:avLst/>
            </a:prstGeom>
            <a:solidFill>
              <a:schemeClr val="bg1">
                <a:lumMod val="85000"/>
              </a:schemeClr>
            </a:solidFill>
            <a:ln w="38100">
              <a:solidFill>
                <a:srgbClr val="ffc000"/>
              </a:solidFill>
            </a:ln>
            <a:effectLst>
              <a:outerShdw algn="t" blurRad="50760" dir="5400000" dist="38160"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800" spc="-1" strike="noStrike">
                  <a:solidFill>
                    <a:schemeClr val="dk1"/>
                  </a:solidFill>
                  <a:latin typeface="Arial"/>
                  <a:ea typeface="DejaVu Sans"/>
                </a:rPr>
                <a:t>€</a:t>
              </a:r>
              <a:endParaRPr b="0" lang="fr-FR" sz="1800" spc="-1" strike="noStrike">
                <a:solidFill>
                  <a:srgbClr val="000000"/>
                </a:solidFill>
                <a:latin typeface="Arial"/>
              </a:endParaRPr>
            </a:p>
          </p:txBody>
        </p:sp>
        <p:sp>
          <p:nvSpPr>
            <p:cNvPr id="1358" name="Ellipse 45"/>
            <p:cNvSpPr/>
            <p:nvPr/>
          </p:nvSpPr>
          <p:spPr>
            <a:xfrm>
              <a:off x="7573320" y="4846320"/>
              <a:ext cx="228960" cy="192240"/>
            </a:xfrm>
            <a:prstGeom prst="ellipse">
              <a:avLst/>
            </a:prstGeom>
            <a:solidFill>
              <a:schemeClr val="bg1">
                <a:lumMod val="85000"/>
              </a:schemeClr>
            </a:solidFill>
            <a:ln w="38100">
              <a:solidFill>
                <a:srgbClr val="ffc000"/>
              </a:solidFill>
            </a:ln>
            <a:effectLst>
              <a:outerShdw algn="t" blurRad="50760" dir="5400000" dist="38160"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100" spc="-1" strike="noStrike">
                  <a:solidFill>
                    <a:schemeClr val="dk1"/>
                  </a:solidFill>
                  <a:latin typeface="Arial"/>
                  <a:ea typeface="DejaVu Sans"/>
                </a:rPr>
                <a:t>€</a:t>
              </a:r>
              <a:endParaRPr b="0" lang="fr-FR" sz="1100" spc="-1" strike="noStrike">
                <a:solidFill>
                  <a:srgbClr val="000000"/>
                </a:solidFill>
                <a:latin typeface="Arial"/>
              </a:endParaRPr>
            </a:p>
          </p:txBody>
        </p:sp>
      </p:grpSp>
      <p:grpSp>
        <p:nvGrpSpPr>
          <p:cNvPr id="1359" name="Groupe 50"/>
          <p:cNvGrpSpPr/>
          <p:nvPr/>
        </p:nvGrpSpPr>
        <p:grpSpPr>
          <a:xfrm>
            <a:off x="7557840" y="1355040"/>
            <a:ext cx="262080" cy="251280"/>
            <a:chOff x="7557840" y="1355040"/>
            <a:chExt cx="262080" cy="251280"/>
          </a:xfrm>
        </p:grpSpPr>
        <p:sp>
          <p:nvSpPr>
            <p:cNvPr id="1360" name="Ellipse 51"/>
            <p:cNvSpPr/>
            <p:nvPr/>
          </p:nvSpPr>
          <p:spPr>
            <a:xfrm>
              <a:off x="7557840" y="1414080"/>
              <a:ext cx="228960" cy="192240"/>
            </a:xfrm>
            <a:prstGeom prst="ellipse">
              <a:avLst/>
            </a:prstGeom>
            <a:solidFill>
              <a:schemeClr val="bg1">
                <a:lumMod val="85000"/>
              </a:schemeClr>
            </a:solidFill>
            <a:ln w="38100">
              <a:solidFill>
                <a:srgbClr val="ffc000"/>
              </a:solidFill>
            </a:ln>
            <a:effectLst>
              <a:outerShdw algn="t" blurRad="50760" dir="5400000" dist="38160"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800" spc="-1" strike="noStrike">
                  <a:solidFill>
                    <a:schemeClr val="dk1"/>
                  </a:solidFill>
                  <a:latin typeface="Arial"/>
                  <a:ea typeface="DejaVu Sans"/>
                </a:rPr>
                <a:t>€</a:t>
              </a:r>
              <a:endParaRPr b="0" lang="fr-FR" sz="1800" spc="-1" strike="noStrike">
                <a:solidFill>
                  <a:srgbClr val="000000"/>
                </a:solidFill>
                <a:latin typeface="Arial"/>
              </a:endParaRPr>
            </a:p>
          </p:txBody>
        </p:sp>
        <p:sp>
          <p:nvSpPr>
            <p:cNvPr id="1361" name="Ellipse 52"/>
            <p:cNvSpPr/>
            <p:nvPr/>
          </p:nvSpPr>
          <p:spPr>
            <a:xfrm>
              <a:off x="7590960" y="1386360"/>
              <a:ext cx="228960" cy="192240"/>
            </a:xfrm>
            <a:prstGeom prst="ellipse">
              <a:avLst/>
            </a:prstGeom>
            <a:solidFill>
              <a:schemeClr val="bg1">
                <a:lumMod val="85000"/>
              </a:schemeClr>
            </a:solidFill>
            <a:ln w="38100">
              <a:solidFill>
                <a:srgbClr val="ffc000"/>
              </a:solidFill>
            </a:ln>
            <a:effectLst>
              <a:outerShdw algn="t" blurRad="50760" dir="5400000" dist="38160"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800" spc="-1" strike="noStrike">
                  <a:solidFill>
                    <a:schemeClr val="dk1"/>
                  </a:solidFill>
                  <a:latin typeface="Arial"/>
                  <a:ea typeface="DejaVu Sans"/>
                </a:rPr>
                <a:t>€</a:t>
              </a:r>
              <a:endParaRPr b="0" lang="fr-FR" sz="1800" spc="-1" strike="noStrike">
                <a:solidFill>
                  <a:srgbClr val="000000"/>
                </a:solidFill>
                <a:latin typeface="Arial"/>
              </a:endParaRPr>
            </a:p>
          </p:txBody>
        </p:sp>
        <p:sp>
          <p:nvSpPr>
            <p:cNvPr id="1362" name="Ellipse 53"/>
            <p:cNvSpPr/>
            <p:nvPr/>
          </p:nvSpPr>
          <p:spPr>
            <a:xfrm>
              <a:off x="7573320" y="1355040"/>
              <a:ext cx="228960" cy="192240"/>
            </a:xfrm>
            <a:prstGeom prst="ellipse">
              <a:avLst/>
            </a:prstGeom>
            <a:solidFill>
              <a:schemeClr val="bg1">
                <a:lumMod val="85000"/>
              </a:schemeClr>
            </a:solidFill>
            <a:ln w="38100">
              <a:solidFill>
                <a:srgbClr val="ffc000"/>
              </a:solidFill>
            </a:ln>
            <a:effectLst>
              <a:outerShdw algn="t" blurRad="50760" dir="5400000" dist="38160"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100" spc="-1" strike="noStrike">
                  <a:solidFill>
                    <a:schemeClr val="dk1"/>
                  </a:solidFill>
                  <a:latin typeface="Arial"/>
                  <a:ea typeface="DejaVu Sans"/>
                </a:rPr>
                <a:t>€</a:t>
              </a:r>
              <a:endParaRPr b="0" lang="fr-FR" sz="1100" spc="-1" strike="noStrike">
                <a:solidFill>
                  <a:srgbClr val="000000"/>
                </a:solidFill>
                <a:latin typeface="Arial"/>
              </a:endParaRPr>
            </a:p>
          </p:txBody>
        </p:sp>
      </p:grpSp>
      <p:pic>
        <p:nvPicPr>
          <p:cNvPr id="1363" name="Image 54" descr="Une image contenant symbole&#10;&#10;Description générée automatiquement"/>
          <p:cNvPicPr/>
          <p:nvPr/>
        </p:nvPicPr>
        <p:blipFill>
          <a:blip r:embed="rId16"/>
          <a:stretch/>
        </p:blipFill>
        <p:spPr>
          <a:xfrm>
            <a:off x="9245520" y="5217120"/>
            <a:ext cx="766800" cy="402840"/>
          </a:xfrm>
          <a:prstGeom prst="rect">
            <a:avLst/>
          </a:prstGeom>
          <a:ln w="0">
            <a:noFill/>
          </a:ln>
        </p:spPr>
      </p:pic>
      <p:sp>
        <p:nvSpPr>
          <p:cNvPr id="1364" name="PlaceHolder 2"/>
          <p:cNvSpPr>
            <a:spLocks noGrp="1"/>
          </p:cNvSpPr>
          <p:nvPr>
            <p:ph type="ftr" idx="9"/>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65" name="Espace réservé du contenu 3" descr=""/>
          <p:cNvPicPr/>
          <p:nvPr/>
        </p:nvPicPr>
        <p:blipFill>
          <a:blip r:embed="rId1"/>
          <a:srcRect l="3398" t="4508" r="65580" b="52520"/>
          <a:stretch/>
        </p:blipFill>
        <p:spPr>
          <a:xfrm>
            <a:off x="2359080" y="3641040"/>
            <a:ext cx="924480" cy="866880"/>
          </a:xfrm>
          <a:prstGeom prst="rect">
            <a:avLst/>
          </a:prstGeom>
          <a:ln w="0">
            <a:noFill/>
          </a:ln>
        </p:spPr>
      </p:pic>
      <p:sp>
        <p:nvSpPr>
          <p:cNvPr id="1366" name="ZoneTexte 6"/>
          <p:cNvSpPr/>
          <p:nvPr/>
        </p:nvSpPr>
        <p:spPr>
          <a:xfrm>
            <a:off x="8160480" y="2837160"/>
            <a:ext cx="1454760" cy="249480"/>
          </a:xfrm>
          <a:prstGeom prst="rect">
            <a:avLst/>
          </a:prstGeom>
          <a:noFill/>
          <a:ln w="0">
            <a:noFill/>
          </a:ln>
        </p:spPr>
        <p:style>
          <a:lnRef idx="0"/>
          <a:fillRef idx="0"/>
          <a:effectRef idx="0"/>
          <a:fontRef idx="minor"/>
        </p:style>
        <p:txBody>
          <a:bodyPr lIns="90000" rIns="90000" tIns="45000" bIns="45000" anchor="t">
            <a:spAutoFit/>
          </a:bodyPr>
          <a:p>
            <a:pPr algn="ctr" defTabSz="756000">
              <a:lnSpc>
                <a:spcPct val="100000"/>
              </a:lnSpc>
            </a:pPr>
            <a:r>
              <a:rPr b="0" lang="fr-FR" sz="1050" spc="-1" strike="noStrike">
                <a:solidFill>
                  <a:schemeClr val="dk1">
                    <a:lumMod val="65000"/>
                    <a:lumOff val="35000"/>
                  </a:schemeClr>
                </a:solidFill>
                <a:latin typeface="Arial"/>
                <a:ea typeface="DejaVu Sans"/>
              </a:rPr>
              <a:t>Nombre de cellules</a:t>
            </a:r>
            <a:endParaRPr b="0" lang="fr-FR" sz="1050" spc="-1" strike="noStrike">
              <a:solidFill>
                <a:srgbClr val="000000"/>
              </a:solidFill>
              <a:latin typeface="Arial"/>
            </a:endParaRPr>
          </a:p>
        </p:txBody>
      </p:sp>
      <p:sp>
        <p:nvSpPr>
          <p:cNvPr id="1367" name="ZoneTexte 9"/>
          <p:cNvSpPr/>
          <p:nvPr/>
        </p:nvSpPr>
        <p:spPr>
          <a:xfrm>
            <a:off x="2674800" y="2606760"/>
            <a:ext cx="434880" cy="277200"/>
          </a:xfrm>
          <a:prstGeom prst="rect">
            <a:avLst/>
          </a:prstGeom>
          <a:noFill/>
          <a:ln w="0">
            <a:noFill/>
          </a:ln>
        </p:spPr>
        <p:style>
          <a:lnRef idx="0"/>
          <a:fillRef idx="0"/>
          <a:effectRef idx="0"/>
          <a:fontRef idx="minor"/>
        </p:style>
        <p:txBody>
          <a:bodyPr lIns="90000" rIns="90000" tIns="45000" bIns="45000" anchor="t">
            <a:spAutoFit/>
          </a:bodyPr>
          <a:p>
            <a:pPr algn="ctr" defTabSz="756000">
              <a:lnSpc>
                <a:spcPct val="100000"/>
              </a:lnSpc>
            </a:pPr>
            <a:r>
              <a:rPr b="0" lang="fr-FR" sz="1230" spc="-1" strike="noStrike">
                <a:solidFill>
                  <a:schemeClr val="dk1"/>
                </a:solidFill>
                <a:latin typeface="Arial"/>
                <a:ea typeface="DejaVu Sans"/>
              </a:rPr>
              <a:t>1</a:t>
            </a:r>
            <a:endParaRPr b="0" lang="fr-FR" sz="1230" spc="-1" strike="noStrike">
              <a:solidFill>
                <a:srgbClr val="000000"/>
              </a:solidFill>
              <a:latin typeface="Arial"/>
            </a:endParaRPr>
          </a:p>
        </p:txBody>
      </p:sp>
      <p:sp>
        <p:nvSpPr>
          <p:cNvPr id="1368" name="ZoneTexte 10"/>
          <p:cNvSpPr/>
          <p:nvPr/>
        </p:nvSpPr>
        <p:spPr>
          <a:xfrm>
            <a:off x="4038120" y="2595600"/>
            <a:ext cx="434880" cy="277200"/>
          </a:xfrm>
          <a:prstGeom prst="rect">
            <a:avLst/>
          </a:prstGeom>
          <a:noFill/>
          <a:ln w="0">
            <a:noFill/>
          </a:ln>
        </p:spPr>
        <p:style>
          <a:lnRef idx="0"/>
          <a:fillRef idx="0"/>
          <a:effectRef idx="0"/>
          <a:fontRef idx="minor"/>
        </p:style>
        <p:txBody>
          <a:bodyPr lIns="90000" rIns="90000" tIns="45000" bIns="45000" anchor="t">
            <a:spAutoFit/>
          </a:bodyPr>
          <a:p>
            <a:pPr algn="ctr" defTabSz="756000">
              <a:lnSpc>
                <a:spcPct val="100000"/>
              </a:lnSpc>
            </a:pPr>
            <a:r>
              <a:rPr b="0" lang="fr-FR" sz="1230" spc="-1" strike="noStrike">
                <a:solidFill>
                  <a:schemeClr val="dk1"/>
                </a:solidFill>
                <a:latin typeface="Arial"/>
                <a:ea typeface="DejaVu Sans"/>
              </a:rPr>
              <a:t>6</a:t>
            </a:r>
            <a:endParaRPr b="0" lang="fr-FR" sz="1230" spc="-1" strike="noStrike">
              <a:solidFill>
                <a:srgbClr val="000000"/>
              </a:solidFill>
              <a:latin typeface="Arial"/>
            </a:endParaRPr>
          </a:p>
        </p:txBody>
      </p:sp>
      <p:pic>
        <p:nvPicPr>
          <p:cNvPr id="1369" name="Image 11" descr=""/>
          <p:cNvPicPr/>
          <p:nvPr/>
        </p:nvPicPr>
        <p:blipFill>
          <a:blip r:embed="rId2"/>
          <a:stretch/>
        </p:blipFill>
        <p:spPr>
          <a:xfrm>
            <a:off x="5033520" y="3621240"/>
            <a:ext cx="1274400" cy="763200"/>
          </a:xfrm>
          <a:prstGeom prst="rect">
            <a:avLst/>
          </a:prstGeom>
          <a:ln w="0">
            <a:noFill/>
          </a:ln>
        </p:spPr>
      </p:pic>
      <p:sp>
        <p:nvSpPr>
          <p:cNvPr id="1370" name="ZoneTexte 12"/>
          <p:cNvSpPr/>
          <p:nvPr/>
        </p:nvSpPr>
        <p:spPr>
          <a:xfrm>
            <a:off x="5401440" y="2573280"/>
            <a:ext cx="756360" cy="277200"/>
          </a:xfrm>
          <a:prstGeom prst="rect">
            <a:avLst/>
          </a:prstGeom>
          <a:noFill/>
          <a:ln w="0">
            <a:noFill/>
          </a:ln>
        </p:spPr>
        <p:style>
          <a:lnRef idx="0"/>
          <a:fillRef idx="0"/>
          <a:effectRef idx="0"/>
          <a:fontRef idx="minor"/>
        </p:style>
        <p:txBody>
          <a:bodyPr lIns="90000" rIns="90000" tIns="45000" bIns="45000" anchor="t">
            <a:spAutoFit/>
          </a:bodyPr>
          <a:p>
            <a:pPr algn="ctr" defTabSz="756000">
              <a:lnSpc>
                <a:spcPct val="100000"/>
              </a:lnSpc>
            </a:pPr>
            <a:r>
              <a:rPr b="0" lang="fr-FR" sz="1230" spc="-1" strike="noStrike">
                <a:solidFill>
                  <a:schemeClr val="dk1"/>
                </a:solidFill>
                <a:latin typeface="Arial"/>
                <a:ea typeface="DejaVu Sans"/>
              </a:rPr>
              <a:t>30 - 40</a:t>
            </a:r>
            <a:endParaRPr b="0" lang="fr-FR" sz="1230" spc="-1" strike="noStrike">
              <a:solidFill>
                <a:srgbClr val="000000"/>
              </a:solidFill>
              <a:latin typeface="Arial"/>
            </a:endParaRPr>
          </a:p>
        </p:txBody>
      </p:sp>
      <p:sp>
        <p:nvSpPr>
          <p:cNvPr id="1371" name="ZoneTexte 13"/>
          <p:cNvSpPr/>
          <p:nvPr/>
        </p:nvSpPr>
        <p:spPr>
          <a:xfrm>
            <a:off x="8770320" y="2347200"/>
            <a:ext cx="756360" cy="277200"/>
          </a:xfrm>
          <a:prstGeom prst="rect">
            <a:avLst/>
          </a:prstGeom>
          <a:noFill/>
          <a:ln w="0">
            <a:noFill/>
          </a:ln>
        </p:spPr>
        <p:style>
          <a:lnRef idx="0"/>
          <a:fillRef idx="0"/>
          <a:effectRef idx="0"/>
          <a:fontRef idx="minor"/>
        </p:style>
        <p:txBody>
          <a:bodyPr lIns="90000" rIns="90000" tIns="45000" bIns="45000" anchor="t">
            <a:spAutoFit/>
          </a:bodyPr>
          <a:p>
            <a:pPr algn="ctr" defTabSz="756000">
              <a:lnSpc>
                <a:spcPct val="100000"/>
              </a:lnSpc>
            </a:pPr>
            <a:r>
              <a:rPr b="0" lang="fr-FR" sz="1230" spc="-1" strike="noStrike">
                <a:solidFill>
                  <a:schemeClr val="dk1"/>
                </a:solidFill>
                <a:latin typeface="Arial"/>
                <a:ea typeface="DejaVu Sans"/>
              </a:rPr>
              <a:t>7000</a:t>
            </a:r>
            <a:endParaRPr b="0" lang="fr-FR" sz="1230" spc="-1" strike="noStrike">
              <a:solidFill>
                <a:srgbClr val="000000"/>
              </a:solidFill>
              <a:latin typeface="Arial"/>
            </a:endParaRPr>
          </a:p>
        </p:txBody>
      </p:sp>
      <p:sp>
        <p:nvSpPr>
          <p:cNvPr id="1372" name="ZoneTexte 14"/>
          <p:cNvSpPr/>
          <p:nvPr/>
        </p:nvSpPr>
        <p:spPr>
          <a:xfrm>
            <a:off x="7085880" y="2511720"/>
            <a:ext cx="756360" cy="277200"/>
          </a:xfrm>
          <a:prstGeom prst="rect">
            <a:avLst/>
          </a:prstGeom>
          <a:noFill/>
          <a:ln w="0">
            <a:noFill/>
          </a:ln>
        </p:spPr>
        <p:style>
          <a:lnRef idx="0"/>
          <a:fillRef idx="0"/>
          <a:effectRef idx="0"/>
          <a:fontRef idx="minor"/>
        </p:style>
        <p:txBody>
          <a:bodyPr lIns="90000" rIns="90000" tIns="45000" bIns="45000" anchor="t">
            <a:spAutoFit/>
          </a:bodyPr>
          <a:p>
            <a:pPr algn="ctr" defTabSz="756000">
              <a:lnSpc>
                <a:spcPct val="100000"/>
              </a:lnSpc>
            </a:pPr>
            <a:r>
              <a:rPr b="0" lang="fr-FR" sz="1230" spc="-1" strike="noStrike">
                <a:solidFill>
                  <a:schemeClr val="dk1"/>
                </a:solidFill>
                <a:latin typeface="Arial"/>
                <a:ea typeface="DejaVu Sans"/>
              </a:rPr>
              <a:t>192</a:t>
            </a:r>
            <a:endParaRPr b="0" lang="fr-FR" sz="1230" spc="-1" strike="noStrike">
              <a:solidFill>
                <a:srgbClr val="000000"/>
              </a:solidFill>
              <a:latin typeface="Arial"/>
            </a:endParaRPr>
          </a:p>
        </p:txBody>
      </p:sp>
      <p:pic>
        <p:nvPicPr>
          <p:cNvPr id="1373" name="Image 15" descr=""/>
          <p:cNvPicPr/>
          <p:nvPr/>
        </p:nvPicPr>
        <p:blipFill>
          <a:blip r:embed="rId3"/>
          <a:stretch/>
        </p:blipFill>
        <p:spPr>
          <a:xfrm>
            <a:off x="6734880" y="3735720"/>
            <a:ext cx="1473840" cy="828720"/>
          </a:xfrm>
          <a:prstGeom prst="rect">
            <a:avLst/>
          </a:prstGeom>
          <a:ln w="0">
            <a:noFill/>
          </a:ln>
        </p:spPr>
      </p:pic>
      <p:pic>
        <p:nvPicPr>
          <p:cNvPr id="1374" name="Image 16" descr=""/>
          <p:cNvPicPr/>
          <p:nvPr/>
        </p:nvPicPr>
        <p:blipFill>
          <a:blip r:embed="rId4"/>
          <a:stretch/>
        </p:blipFill>
        <p:spPr>
          <a:xfrm>
            <a:off x="8592480" y="3791160"/>
            <a:ext cx="1389960" cy="781560"/>
          </a:xfrm>
          <a:prstGeom prst="rect">
            <a:avLst/>
          </a:prstGeom>
          <a:ln w="0">
            <a:noFill/>
          </a:ln>
        </p:spPr>
      </p:pic>
      <p:pic>
        <p:nvPicPr>
          <p:cNvPr id="1375" name="Image 22" descr=""/>
          <p:cNvPicPr/>
          <p:nvPr/>
        </p:nvPicPr>
        <p:blipFill>
          <a:blip r:embed="rId5"/>
          <a:stretch/>
        </p:blipFill>
        <p:spPr>
          <a:xfrm>
            <a:off x="5357880" y="959760"/>
            <a:ext cx="882000" cy="1140120"/>
          </a:xfrm>
          <a:prstGeom prst="rect">
            <a:avLst/>
          </a:prstGeom>
          <a:ln w="0">
            <a:noFill/>
          </a:ln>
        </p:spPr>
      </p:pic>
      <p:sp>
        <p:nvSpPr>
          <p:cNvPr id="1376"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Tour d’horizons des technos batteries et usages associés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sp>
        <p:nvSpPr>
          <p:cNvPr id="1377" name="ZoneTexte 29"/>
          <p:cNvSpPr/>
          <p:nvPr/>
        </p:nvSpPr>
        <p:spPr>
          <a:xfrm>
            <a:off x="4610160" y="5314320"/>
            <a:ext cx="3855600" cy="3031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400" spc="-1" strike="noStrike">
                <a:solidFill>
                  <a:schemeClr val="dk1"/>
                </a:solidFill>
                <a:latin typeface="Arial"/>
                <a:ea typeface="DejaVu Sans"/>
              </a:rPr>
              <a:t>[Projet EDLB – Formation socle commun] </a:t>
            </a:r>
            <a:endParaRPr b="0" lang="fr-FR" sz="1400" spc="-1" strike="noStrike">
              <a:solidFill>
                <a:srgbClr val="000000"/>
              </a:solidFill>
              <a:latin typeface="Arial"/>
            </a:endParaRPr>
          </a:p>
        </p:txBody>
      </p:sp>
      <p:pic>
        <p:nvPicPr>
          <p:cNvPr id="1378" name="Image 30" descr="Une image contenant symbole&#10;&#10;Description générée automatiquement"/>
          <p:cNvPicPr/>
          <p:nvPr/>
        </p:nvPicPr>
        <p:blipFill>
          <a:blip r:embed="rId6"/>
          <a:stretch/>
        </p:blipFill>
        <p:spPr>
          <a:xfrm>
            <a:off x="9245520" y="5217120"/>
            <a:ext cx="766800" cy="402840"/>
          </a:xfrm>
          <a:prstGeom prst="rect">
            <a:avLst/>
          </a:prstGeom>
          <a:ln w="0">
            <a:noFill/>
          </a:ln>
        </p:spPr>
      </p:pic>
      <p:sp>
        <p:nvSpPr>
          <p:cNvPr id="1379"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Dimensionnement d’un pack batterie</a:t>
            </a:r>
            <a:endParaRPr b="0" lang="fr-FR" sz="2100" spc="-1" strike="noStrike">
              <a:solidFill>
                <a:srgbClr val="000000"/>
              </a:solidFill>
              <a:latin typeface="Arial"/>
            </a:endParaRPr>
          </a:p>
        </p:txBody>
      </p:sp>
      <p:sp>
        <p:nvSpPr>
          <p:cNvPr id="1380" name="Forme libre : forme 17"/>
          <p:cNvSpPr/>
          <p:nvPr/>
        </p:nvSpPr>
        <p:spPr>
          <a:xfrm>
            <a:off x="2533680" y="2712240"/>
            <a:ext cx="6840360" cy="227160"/>
          </a:xfrm>
          <a:custGeom>
            <a:avLst/>
            <a:gdLst>
              <a:gd name="textAreaLeft" fmla="*/ 0 w 6840360"/>
              <a:gd name="textAreaRight" fmla="*/ 6840720 w 6840360"/>
              <a:gd name="textAreaTop" fmla="*/ 0 h 227160"/>
              <a:gd name="textAreaBottom" fmla="*/ 227520 h 227160"/>
            </a:gdLst>
            <a:ahLst/>
            <a:rect l="textAreaLeft" t="textAreaTop" r="textAreaRight" b="textAreaBottom"/>
            <a:pathLst>
              <a:path w="5651500" h="374650">
                <a:moveTo>
                  <a:pt x="0" y="374650"/>
                </a:moveTo>
                <a:cubicBezTo>
                  <a:pt x="1267883" y="340783"/>
                  <a:pt x="4059767" y="370417"/>
                  <a:pt x="5651500" y="0"/>
                </a:cubicBezTo>
              </a:path>
            </a:pathLst>
          </a:custGeom>
          <a:noFill/>
          <a:ln cap="rnd" w="38100">
            <a:solidFill>
              <a:srgbClr val="ffc00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81" name="Forme libre : forme 32"/>
          <p:cNvSpPr/>
          <p:nvPr/>
        </p:nvSpPr>
        <p:spPr>
          <a:xfrm flipV="1">
            <a:off x="2533680" y="2989800"/>
            <a:ext cx="6840360" cy="236520"/>
          </a:xfrm>
          <a:custGeom>
            <a:avLst/>
            <a:gdLst>
              <a:gd name="textAreaLeft" fmla="*/ 0 w 6840360"/>
              <a:gd name="textAreaRight" fmla="*/ 6840720 w 6840360"/>
              <a:gd name="textAreaTop" fmla="*/ -360 h 236520"/>
              <a:gd name="textAreaBottom" fmla="*/ 236520 h 236520"/>
            </a:gdLst>
            <a:ahLst/>
            <a:rect l="textAreaLeft" t="textAreaTop" r="textAreaRight" b="textAreaBottom"/>
            <a:pathLst>
              <a:path w="5651500" h="374650">
                <a:moveTo>
                  <a:pt x="0" y="374650"/>
                </a:moveTo>
                <a:cubicBezTo>
                  <a:pt x="1267883" y="340783"/>
                  <a:pt x="4059767" y="370417"/>
                  <a:pt x="5651500" y="0"/>
                </a:cubicBezTo>
              </a:path>
            </a:pathLst>
          </a:custGeom>
          <a:noFill/>
          <a:ln cap="rnd" w="38100">
            <a:solidFill>
              <a:srgbClr val="ffc00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cxnSp>
        <p:nvCxnSpPr>
          <p:cNvPr id="1382" name="Connecteur droit 19"/>
          <p:cNvCxnSpPr/>
          <p:nvPr/>
        </p:nvCxnSpPr>
        <p:spPr>
          <a:xfrm>
            <a:off x="9361440" y="2649240"/>
            <a:ext cx="569520" cy="297360"/>
          </a:xfrm>
          <a:prstGeom prst="straightConnector1">
            <a:avLst/>
          </a:prstGeom>
          <a:ln cap="rnd" w="38100">
            <a:solidFill>
              <a:srgbClr val="ffc000"/>
            </a:solidFill>
          </a:ln>
        </p:spPr>
      </p:cxnSp>
      <p:cxnSp>
        <p:nvCxnSpPr>
          <p:cNvPr id="1383" name="Connecteur droit 33"/>
          <p:cNvCxnSpPr/>
          <p:nvPr/>
        </p:nvCxnSpPr>
        <p:spPr>
          <a:xfrm flipV="1">
            <a:off x="9361440" y="2946240"/>
            <a:ext cx="569520" cy="343440"/>
          </a:xfrm>
          <a:prstGeom prst="straightConnector1">
            <a:avLst/>
          </a:prstGeom>
          <a:ln cap="rnd" w="38100">
            <a:solidFill>
              <a:srgbClr val="ffc000"/>
            </a:solidFill>
          </a:ln>
        </p:spPr>
      </p:cxnSp>
      <p:grpSp>
        <p:nvGrpSpPr>
          <p:cNvPr id="1384" name="Groupe 47"/>
          <p:cNvGrpSpPr/>
          <p:nvPr/>
        </p:nvGrpSpPr>
        <p:grpSpPr>
          <a:xfrm>
            <a:off x="2658240" y="1374120"/>
            <a:ext cx="392040" cy="831960"/>
            <a:chOff x="2658240" y="1374120"/>
            <a:chExt cx="392040" cy="831960"/>
          </a:xfrm>
        </p:grpSpPr>
        <p:sp>
          <p:nvSpPr>
            <p:cNvPr id="1385" name="Rectangle à coins arrondis 25"/>
            <p:cNvSpPr/>
            <p:nvPr/>
          </p:nvSpPr>
          <p:spPr>
            <a:xfrm>
              <a:off x="2976480" y="1374120"/>
              <a:ext cx="73800" cy="180000"/>
            </a:xfrm>
            <a:prstGeom prst="roundRect">
              <a:avLst>
                <a:gd name="adj" fmla="val 16667"/>
              </a:avLst>
            </a:prstGeom>
            <a:solidFill>
              <a:srgbClr val="d87ec5"/>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86" name="Rectangle à coins arrondis 26"/>
            <p:cNvSpPr/>
            <p:nvPr/>
          </p:nvSpPr>
          <p:spPr>
            <a:xfrm>
              <a:off x="2658240" y="1462320"/>
              <a:ext cx="392040" cy="743760"/>
            </a:xfrm>
            <a:prstGeom prst="roundRect">
              <a:avLst>
                <a:gd name="adj" fmla="val 16667"/>
              </a:avLst>
            </a:prstGeom>
            <a:solidFill>
              <a:srgbClr val="d87ec5"/>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87" name="Rectangle à coins arrondis 27"/>
            <p:cNvSpPr/>
            <p:nvPr/>
          </p:nvSpPr>
          <p:spPr>
            <a:xfrm>
              <a:off x="2704680" y="1576800"/>
              <a:ext cx="299520" cy="188640"/>
            </a:xfrm>
            <a:prstGeom prst="roundRect">
              <a:avLst>
                <a:gd name="adj" fmla="val 16667"/>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cxnSp>
          <p:nvCxnSpPr>
            <p:cNvPr id="1388" name="Connecteur droit 51"/>
            <p:cNvCxnSpPr/>
            <p:nvPr/>
          </p:nvCxnSpPr>
          <p:spPr>
            <a:xfrm>
              <a:off x="2789280" y="1536840"/>
              <a:ext cx="130680" cy="360"/>
            </a:xfrm>
            <a:prstGeom prst="straightConnector1">
              <a:avLst/>
            </a:prstGeom>
            <a:ln w="19050">
              <a:solidFill>
                <a:srgbClr val="000000">
                  <a:lumMod val="65000"/>
                  <a:lumOff val="35000"/>
                </a:srgbClr>
              </a:solidFill>
              <a:prstDash val="sysDot"/>
            </a:ln>
          </p:spPr>
        </p:cxnSp>
        <p:grpSp>
          <p:nvGrpSpPr>
            <p:cNvPr id="1389" name="Groupe 52"/>
            <p:cNvGrpSpPr/>
            <p:nvPr/>
          </p:nvGrpSpPr>
          <p:grpSpPr>
            <a:xfrm>
              <a:off x="2711520" y="1869120"/>
              <a:ext cx="285480" cy="50400"/>
              <a:chOff x="2711520" y="1869120"/>
              <a:chExt cx="285480" cy="50400"/>
            </a:xfrm>
          </p:grpSpPr>
          <p:sp>
            <p:nvSpPr>
              <p:cNvPr id="1390" name="Rectangle 67"/>
              <p:cNvSpPr/>
              <p:nvPr/>
            </p:nvSpPr>
            <p:spPr>
              <a:xfrm>
                <a:off x="2711520" y="186912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91" name="Rectangle 68"/>
              <p:cNvSpPr/>
              <p:nvPr/>
            </p:nvSpPr>
            <p:spPr>
              <a:xfrm>
                <a:off x="2821680" y="186912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92" name="Rectangle 69"/>
              <p:cNvSpPr/>
              <p:nvPr/>
            </p:nvSpPr>
            <p:spPr>
              <a:xfrm>
                <a:off x="2931480" y="186912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393" name="Groupe 53"/>
            <p:cNvGrpSpPr/>
            <p:nvPr/>
          </p:nvGrpSpPr>
          <p:grpSpPr>
            <a:xfrm>
              <a:off x="2711520" y="1932840"/>
              <a:ext cx="285480" cy="50400"/>
              <a:chOff x="2711520" y="1932840"/>
              <a:chExt cx="285480" cy="50400"/>
            </a:xfrm>
          </p:grpSpPr>
          <p:sp>
            <p:nvSpPr>
              <p:cNvPr id="1394" name="Rectangle 64"/>
              <p:cNvSpPr/>
              <p:nvPr/>
            </p:nvSpPr>
            <p:spPr>
              <a:xfrm>
                <a:off x="2711520" y="193284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95" name="Rectangle 65"/>
              <p:cNvSpPr/>
              <p:nvPr/>
            </p:nvSpPr>
            <p:spPr>
              <a:xfrm>
                <a:off x="2821680" y="193284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96" name="Rectangle 66"/>
              <p:cNvSpPr/>
              <p:nvPr/>
            </p:nvSpPr>
            <p:spPr>
              <a:xfrm>
                <a:off x="2931480" y="193284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397" name="Groupe 54"/>
            <p:cNvGrpSpPr/>
            <p:nvPr/>
          </p:nvGrpSpPr>
          <p:grpSpPr>
            <a:xfrm>
              <a:off x="2711520" y="1996560"/>
              <a:ext cx="285480" cy="50400"/>
              <a:chOff x="2711520" y="1996560"/>
              <a:chExt cx="285480" cy="50400"/>
            </a:xfrm>
          </p:grpSpPr>
          <p:sp>
            <p:nvSpPr>
              <p:cNvPr id="1398" name="Rectangle 61"/>
              <p:cNvSpPr/>
              <p:nvPr/>
            </p:nvSpPr>
            <p:spPr>
              <a:xfrm>
                <a:off x="2711520" y="199656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399" name="Rectangle 62"/>
              <p:cNvSpPr/>
              <p:nvPr/>
            </p:nvSpPr>
            <p:spPr>
              <a:xfrm>
                <a:off x="2821680" y="199656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00" name="Rectangle 63"/>
              <p:cNvSpPr/>
              <p:nvPr/>
            </p:nvSpPr>
            <p:spPr>
              <a:xfrm>
                <a:off x="2931480" y="199656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401" name="Groupe 55"/>
            <p:cNvGrpSpPr/>
            <p:nvPr/>
          </p:nvGrpSpPr>
          <p:grpSpPr>
            <a:xfrm>
              <a:off x="2711520" y="2060280"/>
              <a:ext cx="285480" cy="50400"/>
              <a:chOff x="2711520" y="2060280"/>
              <a:chExt cx="285480" cy="50400"/>
            </a:xfrm>
          </p:grpSpPr>
          <p:sp>
            <p:nvSpPr>
              <p:cNvPr id="1402" name="Rectangle 58"/>
              <p:cNvSpPr/>
              <p:nvPr/>
            </p:nvSpPr>
            <p:spPr>
              <a:xfrm>
                <a:off x="2711520" y="206028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03" name="Rectangle 59"/>
              <p:cNvSpPr/>
              <p:nvPr/>
            </p:nvSpPr>
            <p:spPr>
              <a:xfrm>
                <a:off x="2821680" y="206028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04" name="Rectangle 60"/>
              <p:cNvSpPr/>
              <p:nvPr/>
            </p:nvSpPr>
            <p:spPr>
              <a:xfrm>
                <a:off x="2931480" y="2060280"/>
                <a:ext cx="65520" cy="50400"/>
              </a:xfrm>
              <a:prstGeom prst="rect">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5760" bIns="5760" anchor="ctr">
                <a:noAutofit/>
              </a:bodyPr>
              <a:p>
                <a:pPr algn="ctr" defTabSz="914400">
                  <a:lnSpc>
                    <a:spcPct val="100000"/>
                  </a:lnSpc>
                </a:pPr>
                <a:endParaRPr b="0" lang="fr-FR" sz="1800" spc="-1" strike="noStrike">
                  <a:solidFill>
                    <a:schemeClr val="lt1"/>
                  </a:solidFill>
                  <a:latin typeface="Arial"/>
                  <a:ea typeface="DejaVu Sans"/>
                </a:endParaRPr>
              </a:p>
            </p:txBody>
          </p:sp>
        </p:grpSp>
        <p:cxnSp>
          <p:nvCxnSpPr>
            <p:cNvPr id="1405" name="Connecteur droit 56"/>
            <p:cNvCxnSpPr/>
            <p:nvPr/>
          </p:nvCxnSpPr>
          <p:spPr>
            <a:xfrm>
              <a:off x="2744280" y="2151720"/>
              <a:ext cx="52560" cy="360"/>
            </a:xfrm>
            <a:prstGeom prst="straightConnector1">
              <a:avLst/>
            </a:prstGeom>
            <a:ln w="19050">
              <a:solidFill>
                <a:srgbClr val="000000">
                  <a:lumMod val="65000"/>
                  <a:lumOff val="35000"/>
                </a:srgbClr>
              </a:solidFill>
              <a:prstDash val="sysDot"/>
            </a:ln>
          </p:spPr>
        </p:cxnSp>
        <p:sp>
          <p:nvSpPr>
            <p:cNvPr id="1406" name="Ellipse 57"/>
            <p:cNvSpPr/>
            <p:nvPr/>
          </p:nvSpPr>
          <p:spPr>
            <a:xfrm>
              <a:off x="2777400" y="1794960"/>
              <a:ext cx="153720" cy="50400"/>
            </a:xfrm>
            <a:prstGeom prst="ellipse">
              <a:avLst/>
            </a:prstGeom>
            <a:solidFill>
              <a:srgbClr val="80276c"/>
            </a:solidFill>
            <a:ln>
              <a:noFill/>
            </a:ln>
          </p:spPr>
          <p:style>
            <a:lnRef idx="2">
              <a:schemeClr val="accent1">
                <a:shade val="50000"/>
              </a:schemeClr>
            </a:lnRef>
            <a:fillRef idx="1">
              <a:schemeClr val="accent1"/>
            </a:fillRef>
            <a:effectRef idx="0">
              <a:schemeClr val="accent1"/>
            </a:effectRef>
            <a:fontRef idx="minor"/>
          </p:style>
          <p:txBody>
            <a:bodyPr lIns="90000" rIns="90000" tIns="-9000" bIns="-900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407" name="Groupe 70"/>
          <p:cNvGrpSpPr/>
          <p:nvPr/>
        </p:nvGrpSpPr>
        <p:grpSpPr>
          <a:xfrm>
            <a:off x="6871680" y="1693800"/>
            <a:ext cx="1157040" cy="489240"/>
            <a:chOff x="6871680" y="1693800"/>
            <a:chExt cx="1157040" cy="489240"/>
          </a:xfrm>
        </p:grpSpPr>
        <p:sp>
          <p:nvSpPr>
            <p:cNvPr id="1408" name="Ellipse 71"/>
            <p:cNvSpPr/>
            <p:nvPr/>
          </p:nvSpPr>
          <p:spPr>
            <a:xfrm>
              <a:off x="7714440" y="2000160"/>
              <a:ext cx="181080" cy="181080"/>
            </a:xfrm>
            <a:prstGeom prst="ellipse">
              <a:avLst/>
            </a:pr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09" name="Ellipse 72"/>
            <p:cNvSpPr/>
            <p:nvPr/>
          </p:nvSpPr>
          <p:spPr>
            <a:xfrm>
              <a:off x="7736760" y="2022480"/>
              <a:ext cx="135720" cy="135720"/>
            </a:xfrm>
            <a:prstGeom prst="ellipse">
              <a:avLst/>
            </a:pr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10" name="Ellipse 73"/>
            <p:cNvSpPr/>
            <p:nvPr/>
          </p:nvSpPr>
          <p:spPr>
            <a:xfrm>
              <a:off x="7789680" y="2075040"/>
              <a:ext cx="29880" cy="29880"/>
            </a:xfrm>
            <a:prstGeom prst="ellipse">
              <a:avLst/>
            </a:prstGeom>
            <a:solidFill>
              <a:srgbClr val="99d6ff">
                <a:alpha val="70000"/>
              </a:srgbClr>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23760" bIns="-23760" anchor="ctr">
              <a:noAutofit/>
            </a:bodyPr>
            <a:p>
              <a:pPr algn="ctr" defTabSz="914400">
                <a:lnSpc>
                  <a:spcPct val="100000"/>
                </a:lnSpc>
              </a:pPr>
              <a:endParaRPr b="0" lang="fr-FR" sz="1800" spc="-1" strike="noStrike">
                <a:solidFill>
                  <a:schemeClr val="lt1"/>
                </a:solidFill>
                <a:latin typeface="Arial"/>
                <a:ea typeface="DejaVu Sans"/>
              </a:endParaRPr>
            </a:p>
          </p:txBody>
        </p:sp>
        <p:cxnSp>
          <p:nvCxnSpPr>
            <p:cNvPr id="1411" name="Connecteur droit 74"/>
            <p:cNvCxnSpPr>
              <a:stCxn id="1412" idx="20"/>
              <a:endCxn id="1412" idx="16"/>
            </p:cNvCxnSpPr>
            <p:nvPr/>
          </p:nvCxnSpPr>
          <p:spPr>
            <a:xfrm flipV="1">
              <a:off x="6945120" y="2077560"/>
              <a:ext cx="303480" cy="15120"/>
            </a:xfrm>
            <a:prstGeom prst="straightConnector1">
              <a:avLst/>
            </a:prstGeom>
            <a:ln w="38100">
              <a:solidFill>
                <a:srgbClr val="80276c"/>
              </a:solidFill>
            </a:ln>
          </p:spPr>
        </p:cxnSp>
        <p:grpSp>
          <p:nvGrpSpPr>
            <p:cNvPr id="1413" name="Groupe 75"/>
            <p:cNvGrpSpPr/>
            <p:nvPr/>
          </p:nvGrpSpPr>
          <p:grpSpPr>
            <a:xfrm>
              <a:off x="6987600" y="2001960"/>
              <a:ext cx="181080" cy="181080"/>
              <a:chOff x="6987600" y="2001960"/>
              <a:chExt cx="181080" cy="181080"/>
            </a:xfrm>
          </p:grpSpPr>
          <p:sp>
            <p:nvSpPr>
              <p:cNvPr id="1414" name="Ellipse 78"/>
              <p:cNvSpPr/>
              <p:nvPr/>
            </p:nvSpPr>
            <p:spPr>
              <a:xfrm>
                <a:off x="6987600" y="2001960"/>
                <a:ext cx="181080" cy="181080"/>
              </a:xfrm>
              <a:prstGeom prst="ellipse">
                <a:avLst/>
              </a:pr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15" name="Ellipse 79"/>
              <p:cNvSpPr/>
              <p:nvPr/>
            </p:nvSpPr>
            <p:spPr>
              <a:xfrm>
                <a:off x="7010280" y="2025360"/>
                <a:ext cx="135720" cy="135720"/>
              </a:xfrm>
              <a:prstGeom prst="ellipse">
                <a:avLst/>
              </a:pr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16" name="Ellipse 80"/>
              <p:cNvSpPr/>
              <p:nvPr/>
            </p:nvSpPr>
            <p:spPr>
              <a:xfrm>
                <a:off x="7063200" y="2077560"/>
                <a:ext cx="29880" cy="29880"/>
              </a:xfrm>
              <a:prstGeom prst="ellipse">
                <a:avLst/>
              </a:prstGeom>
              <a:solidFill>
                <a:srgbClr val="99d6ff">
                  <a:alpha val="70000"/>
                </a:srgbClr>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23760" bIns="-23760" anchor="ctr">
                <a:noAutofit/>
              </a:bodyPr>
              <a:p>
                <a:pPr algn="ctr" defTabSz="914400">
                  <a:lnSpc>
                    <a:spcPct val="100000"/>
                  </a:lnSpc>
                </a:pPr>
                <a:endParaRPr b="0" lang="fr-FR" sz="1800" spc="-1" strike="noStrike">
                  <a:solidFill>
                    <a:schemeClr val="lt1"/>
                  </a:solidFill>
                  <a:latin typeface="Arial"/>
                  <a:ea typeface="DejaVu Sans"/>
                </a:endParaRPr>
              </a:p>
            </p:txBody>
          </p:sp>
        </p:grpSp>
        <p:sp>
          <p:nvSpPr>
            <p:cNvPr id="1417" name="Forme libre 146"/>
            <p:cNvSpPr/>
            <p:nvPr/>
          </p:nvSpPr>
          <p:spPr>
            <a:xfrm>
              <a:off x="7184160" y="2031120"/>
              <a:ext cx="64800" cy="111600"/>
            </a:xfrm>
            <a:custGeom>
              <a:avLst/>
              <a:gdLst>
                <a:gd name="textAreaLeft" fmla="*/ 0 w 64800"/>
                <a:gd name="textAreaRight" fmla="*/ 65160 w 64800"/>
                <a:gd name="textAreaTop" fmla="*/ 0 h 111600"/>
                <a:gd name="textAreaBottom" fmla="*/ 111960 h 111600"/>
              </a:gdLst>
              <a:ahLst/>
              <a:rect l="textAreaLeft" t="textAreaTop" r="textAreaRight" b="textAreaBottom"/>
              <a:pathLst>
                <a:path w="310896" h="532976">
                  <a:moveTo>
                    <a:pt x="0" y="4922"/>
                  </a:moveTo>
                  <a:cubicBezTo>
                    <a:pt x="16679" y="192459"/>
                    <a:pt x="27432" y="332582"/>
                    <a:pt x="36068" y="435198"/>
                  </a:cubicBezTo>
                  <a:cubicBezTo>
                    <a:pt x="72644" y="547974"/>
                    <a:pt x="266192" y="554578"/>
                    <a:pt x="310896" y="498698"/>
                  </a:cubicBezTo>
                  <a:cubicBezTo>
                    <a:pt x="307340" y="409798"/>
                    <a:pt x="310388" y="337154"/>
                    <a:pt x="291592" y="226918"/>
                  </a:cubicBezTo>
                  <a:cubicBezTo>
                    <a:pt x="275246" y="131052"/>
                    <a:pt x="46821" y="-30215"/>
                    <a:pt x="0" y="4922"/>
                  </a:cubicBezTo>
                  <a:close/>
                </a:path>
              </a:pathLst>
            </a:cu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12" name="Forme libre 147"/>
            <p:cNvSpPr/>
            <p:nvPr/>
          </p:nvSpPr>
          <p:spPr>
            <a:xfrm>
              <a:off x="6871680" y="1693800"/>
              <a:ext cx="1157040" cy="398880"/>
            </a:xfrm>
            <a:custGeom>
              <a:avLst/>
              <a:gdLst>
                <a:gd name="textAreaLeft" fmla="*/ 0 w 1157040"/>
                <a:gd name="textAreaRight" fmla="*/ 1157400 w 1157040"/>
                <a:gd name="textAreaTop" fmla="*/ 0 h 398880"/>
                <a:gd name="textAreaBottom" fmla="*/ 399240 h 398880"/>
              </a:gdLst>
              <a:ahLst/>
              <a:rect l="textAreaLeft" t="textAreaTop" r="textAreaRight" b="textAreaBottom"/>
              <a:pathLst>
                <a:path w="5508556" h="1900353">
                  <a:moveTo>
                    <a:pt x="5387" y="1896679"/>
                  </a:moveTo>
                  <a:cubicBezTo>
                    <a:pt x="3442" y="1843781"/>
                    <a:pt x="-4380" y="1826278"/>
                    <a:pt x="3337" y="1804081"/>
                  </a:cubicBezTo>
                  <a:cubicBezTo>
                    <a:pt x="11054" y="1781884"/>
                    <a:pt x="40770" y="1804667"/>
                    <a:pt x="51686" y="1763497"/>
                  </a:cubicBezTo>
                  <a:cubicBezTo>
                    <a:pt x="62602" y="1722327"/>
                    <a:pt x="54399" y="1599181"/>
                    <a:pt x="68831" y="1557058"/>
                  </a:cubicBezTo>
                  <a:cubicBezTo>
                    <a:pt x="83263" y="1514935"/>
                    <a:pt x="111212" y="1535611"/>
                    <a:pt x="138279" y="1510759"/>
                  </a:cubicBezTo>
                  <a:cubicBezTo>
                    <a:pt x="167251" y="1394467"/>
                    <a:pt x="108030" y="1053945"/>
                    <a:pt x="631283" y="893597"/>
                  </a:cubicBezTo>
                  <a:cubicBezTo>
                    <a:pt x="1154536" y="733249"/>
                    <a:pt x="1780945" y="817513"/>
                    <a:pt x="1851332" y="804704"/>
                  </a:cubicBezTo>
                  <a:cubicBezTo>
                    <a:pt x="1921719" y="791895"/>
                    <a:pt x="2277666" y="252977"/>
                    <a:pt x="2406917" y="121797"/>
                  </a:cubicBezTo>
                  <a:cubicBezTo>
                    <a:pt x="2536168" y="-9383"/>
                    <a:pt x="2350973" y="34987"/>
                    <a:pt x="2626836" y="17625"/>
                  </a:cubicBezTo>
                  <a:cubicBezTo>
                    <a:pt x="2902699" y="263"/>
                    <a:pt x="3751510" y="-11312"/>
                    <a:pt x="4062097" y="17625"/>
                  </a:cubicBezTo>
                  <a:cubicBezTo>
                    <a:pt x="4372684" y="46562"/>
                    <a:pt x="4276229" y="-36390"/>
                    <a:pt x="4490360" y="191245"/>
                  </a:cubicBezTo>
                  <a:cubicBezTo>
                    <a:pt x="4704491" y="418880"/>
                    <a:pt x="5240061" y="1154677"/>
                    <a:pt x="5346886" y="1383438"/>
                  </a:cubicBezTo>
                  <a:cubicBezTo>
                    <a:pt x="5396561" y="1375979"/>
                    <a:pt x="5387044" y="1381935"/>
                    <a:pt x="5428488" y="1380930"/>
                  </a:cubicBezTo>
                  <a:cubicBezTo>
                    <a:pt x="5430035" y="1419320"/>
                    <a:pt x="5422805" y="1479572"/>
                    <a:pt x="5435529" y="1503139"/>
                  </a:cubicBezTo>
                  <a:cubicBezTo>
                    <a:pt x="5467303" y="1505751"/>
                    <a:pt x="5494528" y="1499844"/>
                    <a:pt x="5504833" y="1522334"/>
                  </a:cubicBezTo>
                  <a:cubicBezTo>
                    <a:pt x="5515138" y="1544824"/>
                    <a:pt x="5501191" y="1582257"/>
                    <a:pt x="5497357" y="1638081"/>
                  </a:cubicBezTo>
                  <a:cubicBezTo>
                    <a:pt x="4878843" y="1688825"/>
                    <a:pt x="1836016" y="1823914"/>
                    <a:pt x="1793748" y="1826796"/>
                  </a:cubicBezTo>
                  <a:cubicBezTo>
                    <a:pt x="1751480" y="1829678"/>
                    <a:pt x="1584817" y="1699222"/>
                    <a:pt x="1483281" y="1609651"/>
                  </a:cubicBezTo>
                  <a:cubicBezTo>
                    <a:pt x="1381745" y="1520080"/>
                    <a:pt x="1303379" y="1346242"/>
                    <a:pt x="1184534" y="1289369"/>
                  </a:cubicBezTo>
                  <a:cubicBezTo>
                    <a:pt x="1065689" y="1232496"/>
                    <a:pt x="930204" y="1198628"/>
                    <a:pt x="735918" y="1348424"/>
                  </a:cubicBezTo>
                  <a:cubicBezTo>
                    <a:pt x="585447" y="1444880"/>
                    <a:pt x="471409" y="1805303"/>
                    <a:pt x="350289" y="1898584"/>
                  </a:cubicBezTo>
                  <a:cubicBezTo>
                    <a:pt x="221549" y="1904235"/>
                    <a:pt x="110202" y="1894332"/>
                    <a:pt x="5387" y="1896679"/>
                  </a:cubicBezTo>
                  <a:close/>
                </a:path>
              </a:pathLst>
            </a:cu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800" spc="-1" strike="noStrike">
                  <a:solidFill>
                    <a:srgbClr val="80276c"/>
                  </a:solidFill>
                  <a:latin typeface="Arial"/>
                  <a:ea typeface="DejaVu Sans"/>
                </a:rPr>
                <a:t>    </a:t>
              </a:r>
              <a:r>
                <a:rPr b="0" lang="fr-FR" sz="1800" spc="-1" strike="noStrike">
                  <a:solidFill>
                    <a:srgbClr val="80276c"/>
                  </a:solidFill>
                  <a:latin typeface="Arial"/>
                  <a:ea typeface="DejaVu Sans"/>
                </a:rPr>
                <a:t>S</a:t>
              </a:r>
              <a:endParaRPr b="0" lang="fr-FR" sz="1800" spc="-1" strike="noStrike">
                <a:solidFill>
                  <a:srgbClr val="000000"/>
                </a:solidFill>
                <a:latin typeface="Arial"/>
              </a:endParaRPr>
            </a:p>
          </p:txBody>
        </p:sp>
      </p:grpSp>
      <p:grpSp>
        <p:nvGrpSpPr>
          <p:cNvPr id="1418" name="Groupe 81"/>
          <p:cNvGrpSpPr/>
          <p:nvPr/>
        </p:nvGrpSpPr>
        <p:grpSpPr>
          <a:xfrm>
            <a:off x="8231040" y="1196280"/>
            <a:ext cx="1803960" cy="762840"/>
            <a:chOff x="8231040" y="1196280"/>
            <a:chExt cx="1803960" cy="762840"/>
          </a:xfrm>
        </p:grpSpPr>
        <p:sp>
          <p:nvSpPr>
            <p:cNvPr id="1419" name="Ellipse 82"/>
            <p:cNvSpPr/>
            <p:nvPr/>
          </p:nvSpPr>
          <p:spPr>
            <a:xfrm>
              <a:off x="9545400" y="1673640"/>
              <a:ext cx="282600" cy="282600"/>
            </a:xfrm>
            <a:prstGeom prst="ellipse">
              <a:avLst/>
            </a:pr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20" name="Ellipse 83"/>
            <p:cNvSpPr/>
            <p:nvPr/>
          </p:nvSpPr>
          <p:spPr>
            <a:xfrm>
              <a:off x="9579960" y="1708560"/>
              <a:ext cx="212040" cy="212040"/>
            </a:xfrm>
            <a:prstGeom prst="ellipse">
              <a:avLst/>
            </a:pr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21" name="Ellipse 84"/>
            <p:cNvSpPr/>
            <p:nvPr/>
          </p:nvSpPr>
          <p:spPr>
            <a:xfrm>
              <a:off x="9662400" y="1790280"/>
              <a:ext cx="46800" cy="46800"/>
            </a:xfrm>
            <a:prstGeom prst="ellipse">
              <a:avLst/>
            </a:prstGeom>
            <a:solidFill>
              <a:srgbClr val="99d6ff">
                <a:alpha val="70000"/>
              </a:srgbClr>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11880" bIns="-11880" anchor="ctr">
              <a:noAutofit/>
            </a:bodyPr>
            <a:p>
              <a:pPr algn="ctr" defTabSz="914400">
                <a:lnSpc>
                  <a:spcPct val="100000"/>
                </a:lnSpc>
              </a:pPr>
              <a:endParaRPr b="0" lang="fr-FR" sz="1800" spc="-1" strike="noStrike">
                <a:solidFill>
                  <a:schemeClr val="lt1"/>
                </a:solidFill>
                <a:latin typeface="Arial"/>
                <a:ea typeface="DejaVu Sans"/>
              </a:endParaRPr>
            </a:p>
          </p:txBody>
        </p:sp>
        <p:cxnSp>
          <p:nvCxnSpPr>
            <p:cNvPr id="1422" name="Connecteur droit 85"/>
            <p:cNvCxnSpPr>
              <a:stCxn id="1423" idx="20"/>
              <a:endCxn id="1423" idx="16"/>
            </p:cNvCxnSpPr>
            <p:nvPr/>
          </p:nvCxnSpPr>
          <p:spPr>
            <a:xfrm flipV="1">
              <a:off x="8345520" y="1794600"/>
              <a:ext cx="473400" cy="23760"/>
            </a:xfrm>
            <a:prstGeom prst="straightConnector1">
              <a:avLst/>
            </a:prstGeom>
            <a:ln w="38100">
              <a:solidFill>
                <a:srgbClr val="80276c"/>
              </a:solidFill>
            </a:ln>
          </p:spPr>
        </p:cxnSp>
        <p:grpSp>
          <p:nvGrpSpPr>
            <p:cNvPr id="1424" name="Groupe 86"/>
            <p:cNvGrpSpPr/>
            <p:nvPr/>
          </p:nvGrpSpPr>
          <p:grpSpPr>
            <a:xfrm>
              <a:off x="8411760" y="1676520"/>
              <a:ext cx="282600" cy="282600"/>
              <a:chOff x="8411760" y="1676520"/>
              <a:chExt cx="282600" cy="282600"/>
            </a:xfrm>
          </p:grpSpPr>
          <p:sp>
            <p:nvSpPr>
              <p:cNvPr id="1425" name="Ellipse 89"/>
              <p:cNvSpPr/>
              <p:nvPr/>
            </p:nvSpPr>
            <p:spPr>
              <a:xfrm>
                <a:off x="8411760" y="1676520"/>
                <a:ext cx="282600" cy="282600"/>
              </a:xfrm>
              <a:prstGeom prst="ellipse">
                <a:avLst/>
              </a:pr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26" name="Ellipse 90"/>
              <p:cNvSpPr/>
              <p:nvPr/>
            </p:nvSpPr>
            <p:spPr>
              <a:xfrm>
                <a:off x="8447400" y="1712880"/>
                <a:ext cx="212040" cy="212040"/>
              </a:xfrm>
              <a:prstGeom prst="ellipse">
                <a:avLst/>
              </a:pr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27" name="Ellipse 91"/>
              <p:cNvSpPr/>
              <p:nvPr/>
            </p:nvSpPr>
            <p:spPr>
              <a:xfrm>
                <a:off x="8529840" y="1794600"/>
                <a:ext cx="46800" cy="46800"/>
              </a:xfrm>
              <a:prstGeom prst="ellipse">
                <a:avLst/>
              </a:prstGeom>
              <a:solidFill>
                <a:srgbClr val="99d6ff">
                  <a:alpha val="70000"/>
                </a:srgbClr>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11880" bIns="-11880" anchor="ctr">
                <a:noAutofit/>
              </a:bodyPr>
              <a:p>
                <a:pPr algn="ctr" defTabSz="914400">
                  <a:lnSpc>
                    <a:spcPct val="100000"/>
                  </a:lnSpc>
                </a:pPr>
                <a:endParaRPr b="0" lang="fr-FR" sz="1800" spc="-1" strike="noStrike">
                  <a:solidFill>
                    <a:schemeClr val="lt1"/>
                  </a:solidFill>
                  <a:latin typeface="Arial"/>
                  <a:ea typeface="DejaVu Sans"/>
                </a:endParaRPr>
              </a:p>
            </p:txBody>
          </p:sp>
        </p:grpSp>
        <p:sp>
          <p:nvSpPr>
            <p:cNvPr id="1428" name="Forme libre 146"/>
            <p:cNvSpPr/>
            <p:nvPr/>
          </p:nvSpPr>
          <p:spPr>
            <a:xfrm>
              <a:off x="8718480" y="1721880"/>
              <a:ext cx="101520" cy="174240"/>
            </a:xfrm>
            <a:custGeom>
              <a:avLst/>
              <a:gdLst>
                <a:gd name="textAreaLeft" fmla="*/ 0 w 101520"/>
                <a:gd name="textAreaRight" fmla="*/ 101880 w 101520"/>
                <a:gd name="textAreaTop" fmla="*/ 0 h 174240"/>
                <a:gd name="textAreaBottom" fmla="*/ 174600 h 174240"/>
              </a:gdLst>
              <a:ahLst/>
              <a:rect l="textAreaLeft" t="textAreaTop" r="textAreaRight" b="textAreaBottom"/>
              <a:pathLst>
                <a:path w="310896" h="532976">
                  <a:moveTo>
                    <a:pt x="0" y="4922"/>
                  </a:moveTo>
                  <a:cubicBezTo>
                    <a:pt x="16679" y="192459"/>
                    <a:pt x="27432" y="332582"/>
                    <a:pt x="36068" y="435198"/>
                  </a:cubicBezTo>
                  <a:cubicBezTo>
                    <a:pt x="72644" y="547974"/>
                    <a:pt x="266192" y="554578"/>
                    <a:pt x="310896" y="498698"/>
                  </a:cubicBezTo>
                  <a:cubicBezTo>
                    <a:pt x="307340" y="409798"/>
                    <a:pt x="310388" y="337154"/>
                    <a:pt x="291592" y="226918"/>
                  </a:cubicBezTo>
                  <a:cubicBezTo>
                    <a:pt x="275246" y="131052"/>
                    <a:pt x="46821" y="-30215"/>
                    <a:pt x="0" y="4922"/>
                  </a:cubicBezTo>
                  <a:close/>
                </a:path>
              </a:pathLst>
            </a:cu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23" name="Forme libre 147"/>
            <p:cNvSpPr/>
            <p:nvPr/>
          </p:nvSpPr>
          <p:spPr>
            <a:xfrm>
              <a:off x="8231040" y="1196280"/>
              <a:ext cx="1803960" cy="622080"/>
            </a:xfrm>
            <a:custGeom>
              <a:avLst/>
              <a:gdLst>
                <a:gd name="textAreaLeft" fmla="*/ 0 w 1803960"/>
                <a:gd name="textAreaRight" fmla="*/ 1804320 w 1803960"/>
                <a:gd name="textAreaTop" fmla="*/ 0 h 622080"/>
                <a:gd name="textAreaBottom" fmla="*/ 622440 h 622080"/>
              </a:gdLst>
              <a:ahLst/>
              <a:rect l="textAreaLeft" t="textAreaTop" r="textAreaRight" b="textAreaBottom"/>
              <a:pathLst>
                <a:path w="5508556" h="1900353">
                  <a:moveTo>
                    <a:pt x="5387" y="1896679"/>
                  </a:moveTo>
                  <a:cubicBezTo>
                    <a:pt x="3442" y="1843781"/>
                    <a:pt x="-4380" y="1826278"/>
                    <a:pt x="3337" y="1804081"/>
                  </a:cubicBezTo>
                  <a:cubicBezTo>
                    <a:pt x="11054" y="1781884"/>
                    <a:pt x="40770" y="1804667"/>
                    <a:pt x="51686" y="1763497"/>
                  </a:cubicBezTo>
                  <a:cubicBezTo>
                    <a:pt x="62602" y="1722327"/>
                    <a:pt x="54399" y="1599181"/>
                    <a:pt x="68831" y="1557058"/>
                  </a:cubicBezTo>
                  <a:cubicBezTo>
                    <a:pt x="83263" y="1514935"/>
                    <a:pt x="111212" y="1535611"/>
                    <a:pt x="138279" y="1510759"/>
                  </a:cubicBezTo>
                  <a:cubicBezTo>
                    <a:pt x="167251" y="1394467"/>
                    <a:pt x="108030" y="1053945"/>
                    <a:pt x="631283" y="893597"/>
                  </a:cubicBezTo>
                  <a:cubicBezTo>
                    <a:pt x="1154536" y="733249"/>
                    <a:pt x="1780945" y="817513"/>
                    <a:pt x="1851332" y="804704"/>
                  </a:cubicBezTo>
                  <a:cubicBezTo>
                    <a:pt x="1921719" y="791895"/>
                    <a:pt x="2277666" y="252977"/>
                    <a:pt x="2406917" y="121797"/>
                  </a:cubicBezTo>
                  <a:cubicBezTo>
                    <a:pt x="2536168" y="-9383"/>
                    <a:pt x="2350973" y="34987"/>
                    <a:pt x="2626836" y="17625"/>
                  </a:cubicBezTo>
                  <a:cubicBezTo>
                    <a:pt x="2902699" y="263"/>
                    <a:pt x="3751510" y="-11312"/>
                    <a:pt x="4062097" y="17625"/>
                  </a:cubicBezTo>
                  <a:cubicBezTo>
                    <a:pt x="4372684" y="46562"/>
                    <a:pt x="4276229" y="-36390"/>
                    <a:pt x="4490360" y="191245"/>
                  </a:cubicBezTo>
                  <a:cubicBezTo>
                    <a:pt x="4704491" y="418880"/>
                    <a:pt x="5240061" y="1154677"/>
                    <a:pt x="5346886" y="1383438"/>
                  </a:cubicBezTo>
                  <a:cubicBezTo>
                    <a:pt x="5396561" y="1375979"/>
                    <a:pt x="5387044" y="1381935"/>
                    <a:pt x="5428488" y="1380930"/>
                  </a:cubicBezTo>
                  <a:cubicBezTo>
                    <a:pt x="5430035" y="1419320"/>
                    <a:pt x="5422805" y="1479572"/>
                    <a:pt x="5435529" y="1503139"/>
                  </a:cubicBezTo>
                  <a:cubicBezTo>
                    <a:pt x="5467303" y="1505751"/>
                    <a:pt x="5494528" y="1499844"/>
                    <a:pt x="5504833" y="1522334"/>
                  </a:cubicBezTo>
                  <a:cubicBezTo>
                    <a:pt x="5515138" y="1544824"/>
                    <a:pt x="5501191" y="1582257"/>
                    <a:pt x="5497357" y="1638081"/>
                  </a:cubicBezTo>
                  <a:cubicBezTo>
                    <a:pt x="4878843" y="1688825"/>
                    <a:pt x="1836016" y="1823914"/>
                    <a:pt x="1793748" y="1826796"/>
                  </a:cubicBezTo>
                  <a:cubicBezTo>
                    <a:pt x="1751480" y="1829678"/>
                    <a:pt x="1584817" y="1699222"/>
                    <a:pt x="1483281" y="1609651"/>
                  </a:cubicBezTo>
                  <a:cubicBezTo>
                    <a:pt x="1381745" y="1520080"/>
                    <a:pt x="1303379" y="1346242"/>
                    <a:pt x="1184534" y="1289369"/>
                  </a:cubicBezTo>
                  <a:cubicBezTo>
                    <a:pt x="1065689" y="1232496"/>
                    <a:pt x="930204" y="1198628"/>
                    <a:pt x="735918" y="1348424"/>
                  </a:cubicBezTo>
                  <a:cubicBezTo>
                    <a:pt x="585447" y="1444880"/>
                    <a:pt x="471409" y="1805303"/>
                    <a:pt x="350289" y="1898584"/>
                  </a:cubicBezTo>
                  <a:cubicBezTo>
                    <a:pt x="221549" y="1904235"/>
                    <a:pt x="110202" y="1894332"/>
                    <a:pt x="5387" y="1896679"/>
                  </a:cubicBezTo>
                  <a:close/>
                </a:path>
              </a:pathLst>
            </a:custGeom>
            <a:solidFill>
              <a:schemeClr val="bg1"/>
            </a:solidFill>
            <a:ln w="38100">
              <a:solidFill>
                <a:srgbClr val="80276c"/>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800" spc="-1" strike="noStrike">
                  <a:solidFill>
                    <a:srgbClr val="80276c"/>
                  </a:solidFill>
                  <a:latin typeface="Arial"/>
                  <a:ea typeface="DejaVu Sans"/>
                </a:rPr>
                <a:t>    </a:t>
              </a:r>
              <a:r>
                <a:rPr b="0" lang="fr-FR" sz="1800" spc="-1" strike="noStrike">
                  <a:solidFill>
                    <a:srgbClr val="80276c"/>
                  </a:solidFill>
                  <a:latin typeface="Arial"/>
                  <a:ea typeface="DejaVu Sans"/>
                </a:rPr>
                <a:t>XL</a:t>
              </a:r>
              <a:endParaRPr b="0" lang="fr-FR" sz="1800" spc="-1" strike="noStrike">
                <a:solidFill>
                  <a:srgbClr val="000000"/>
                </a:solidFill>
                <a:latin typeface="Arial"/>
              </a:endParaRPr>
            </a:p>
          </p:txBody>
        </p:sp>
      </p:grpSp>
      <p:grpSp>
        <p:nvGrpSpPr>
          <p:cNvPr id="1429" name="Groupe 95"/>
          <p:cNvGrpSpPr/>
          <p:nvPr/>
        </p:nvGrpSpPr>
        <p:grpSpPr>
          <a:xfrm>
            <a:off x="3598200" y="1285200"/>
            <a:ext cx="1340640" cy="1345320"/>
            <a:chOff x="3598200" y="1285200"/>
            <a:chExt cx="1340640" cy="1345320"/>
          </a:xfrm>
        </p:grpSpPr>
        <p:sp>
          <p:nvSpPr>
            <p:cNvPr id="1430" name="Rectangle : coins arrondis 92"/>
            <p:cNvSpPr/>
            <p:nvPr/>
          </p:nvSpPr>
          <p:spPr>
            <a:xfrm>
              <a:off x="3786120" y="1285200"/>
              <a:ext cx="1083600" cy="591840"/>
            </a:xfrm>
            <a:prstGeom prst="roundRect">
              <a:avLst>
                <a:gd name="adj" fmla="val 4867"/>
              </a:avLst>
            </a:prstGeom>
            <a:solidFill>
              <a:schemeClr val="tx1">
                <a:lumMod val="85000"/>
                <a:lumOff val="15000"/>
              </a:schemeClr>
            </a:solidFill>
            <a:ln w="25400">
              <a:solidFill>
                <a:srgbClr val="000000">
                  <a:lumMod val="50000"/>
                  <a:lumOff val="50000"/>
                </a:srgbClr>
              </a:solidFill>
            </a:ln>
            <a:scene3d>
              <a:camera prst="orthographicFront"/>
              <a:lightRig dir="t" rig="threePt"/>
            </a:scene3d>
            <a:sp3d>
              <a:bevelT w="25400"/>
            </a:sp3d>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31" name="Rectangle : coins arrondis 93"/>
            <p:cNvSpPr/>
            <p:nvPr/>
          </p:nvSpPr>
          <p:spPr>
            <a:xfrm flipV="1" rot="10800000">
              <a:off x="3705840" y="1670400"/>
              <a:ext cx="1125360" cy="754560"/>
            </a:xfrm>
            <a:prstGeom prst="roundRect">
              <a:avLst>
                <a:gd name="adj" fmla="val 8801"/>
              </a:avLst>
            </a:prstGeom>
            <a:solidFill>
              <a:schemeClr val="bg1">
                <a:lumMod val="65000"/>
              </a:schemeClr>
            </a:solidFill>
            <a:ln w="22225">
              <a:solidFill>
                <a:srgbClr val="ffffff">
                  <a:lumMod val="50000"/>
                </a:srgbClr>
              </a:solidFill>
            </a:ln>
            <a:scene3d>
              <a:camera prst="orthographicFront">
                <a:rot lat="4063875" lon="9150000" rev="20069665"/>
              </a:camera>
              <a:lightRig dir="t" rig="threePt"/>
            </a:scene3d>
            <a:sp3d>
              <a:bevelT w="0" h="25400"/>
            </a:sp3d>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32" name="Rectangle : coins arrondis 94"/>
            <p:cNvSpPr/>
            <p:nvPr/>
          </p:nvSpPr>
          <p:spPr>
            <a:xfrm flipV="1">
              <a:off x="4065480" y="1969560"/>
              <a:ext cx="282600" cy="204480"/>
            </a:xfrm>
            <a:prstGeom prst="roundRect">
              <a:avLst>
                <a:gd name="adj" fmla="val 8801"/>
              </a:avLst>
            </a:prstGeom>
            <a:solidFill>
              <a:schemeClr val="tx1">
                <a:lumMod val="75000"/>
                <a:lumOff val="25000"/>
              </a:schemeClr>
            </a:solidFill>
            <a:ln w="0">
              <a:noFill/>
            </a:ln>
            <a:scene3d>
              <a:camera prst="orthographicFront">
                <a:rot lat="4063875" lon="9150000" rev="20069665"/>
              </a:camera>
              <a:lightRig dir="t" rig="threePt"/>
            </a:scene3d>
            <a:sp3d>
              <a:bevelT h="25400"/>
            </a:sp3d>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433" name="Groupe 97"/>
          <p:cNvGrpSpPr/>
          <p:nvPr/>
        </p:nvGrpSpPr>
        <p:grpSpPr>
          <a:xfrm>
            <a:off x="3590640" y="3664080"/>
            <a:ext cx="1279080" cy="695880"/>
            <a:chOff x="3590640" y="3664080"/>
            <a:chExt cx="1279080" cy="695880"/>
          </a:xfrm>
        </p:grpSpPr>
        <p:sp>
          <p:nvSpPr>
            <p:cNvPr id="1434" name="Rectangle à coins arrondis 154"/>
            <p:cNvSpPr/>
            <p:nvPr/>
          </p:nvSpPr>
          <p:spPr>
            <a:xfrm>
              <a:off x="3590640" y="3664080"/>
              <a:ext cx="1279080" cy="695880"/>
            </a:xfrm>
            <a:prstGeom prst="roundRect">
              <a:avLst>
                <a:gd name="adj" fmla="val 10934"/>
              </a:avLst>
            </a:prstGeom>
            <a:noFill/>
            <a:ln>
              <a:solidFill>
                <a:srgbClr val="f69322"/>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grpSp>
          <p:nvGrpSpPr>
            <p:cNvPr id="1435" name="Groupe 100"/>
            <p:cNvGrpSpPr/>
            <p:nvPr/>
          </p:nvGrpSpPr>
          <p:grpSpPr>
            <a:xfrm>
              <a:off x="3666600" y="3726360"/>
              <a:ext cx="1127520" cy="571320"/>
              <a:chOff x="3666600" y="3726360"/>
              <a:chExt cx="1127520" cy="571320"/>
            </a:xfrm>
          </p:grpSpPr>
          <p:grpSp>
            <p:nvGrpSpPr>
              <p:cNvPr id="1436" name="Groupe 101"/>
              <p:cNvGrpSpPr/>
              <p:nvPr/>
            </p:nvGrpSpPr>
            <p:grpSpPr>
              <a:xfrm>
                <a:off x="3666600" y="3726360"/>
                <a:ext cx="128520" cy="571320"/>
                <a:chOff x="3666600" y="3726360"/>
                <a:chExt cx="128520" cy="571320"/>
              </a:xfrm>
            </p:grpSpPr>
            <p:sp>
              <p:nvSpPr>
                <p:cNvPr id="1437" name="Rectangle à coins arrondis 172"/>
                <p:cNvSpPr/>
                <p:nvPr/>
              </p:nvSpPr>
              <p:spPr>
                <a:xfrm>
                  <a:off x="3666600" y="3774960"/>
                  <a:ext cx="128520" cy="522720"/>
                </a:xfrm>
                <a:prstGeom prst="roundRect">
                  <a:avLst>
                    <a:gd name="adj" fmla="val 16667"/>
                  </a:avLst>
                </a:prstGeom>
                <a:noFill/>
                <a:ln>
                  <a:solidFill>
                    <a:srgbClr val="f69322"/>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38" name="Rectangle à coins arrondis 173"/>
                <p:cNvSpPr/>
                <p:nvPr/>
              </p:nvSpPr>
              <p:spPr>
                <a:xfrm>
                  <a:off x="3708360" y="3726360"/>
                  <a:ext cx="44640" cy="84240"/>
                </a:xfrm>
                <a:prstGeom prst="roundRect">
                  <a:avLst>
                    <a:gd name="adj" fmla="val 50000"/>
                  </a:avLst>
                </a:prstGeom>
                <a:solidFill>
                  <a:srgbClr val="d97609"/>
                </a:solidFill>
                <a:ln>
                  <a:solidFill>
                    <a:srgbClr val="ffffff"/>
                  </a:solidFill>
                </a:ln>
              </p:spPr>
              <p:style>
                <a:lnRef idx="2">
                  <a:schemeClr val="accent1">
                    <a:shade val="50000"/>
                  </a:schemeClr>
                </a:lnRef>
                <a:fillRef idx="1">
                  <a:schemeClr val="accent1"/>
                </a:fillRef>
                <a:effectRef idx="0">
                  <a:schemeClr val="accent1"/>
                </a:effectRef>
                <a:fontRef idx="minor"/>
              </p:style>
              <p:txBody>
                <a:bodyPr lIns="90000" rIns="90000" tIns="26280" bIns="2628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439" name="Groupe 102"/>
              <p:cNvGrpSpPr/>
              <p:nvPr/>
            </p:nvGrpSpPr>
            <p:grpSpPr>
              <a:xfrm>
                <a:off x="3866400" y="3726360"/>
                <a:ext cx="128520" cy="571320"/>
                <a:chOff x="3866400" y="3726360"/>
                <a:chExt cx="128520" cy="571320"/>
              </a:xfrm>
            </p:grpSpPr>
            <p:sp>
              <p:nvSpPr>
                <p:cNvPr id="1440" name="Rectangle à coins arrondis 170"/>
                <p:cNvSpPr/>
                <p:nvPr/>
              </p:nvSpPr>
              <p:spPr>
                <a:xfrm>
                  <a:off x="3866400" y="3774960"/>
                  <a:ext cx="128520" cy="522720"/>
                </a:xfrm>
                <a:prstGeom prst="roundRect">
                  <a:avLst>
                    <a:gd name="adj" fmla="val 16667"/>
                  </a:avLst>
                </a:prstGeom>
                <a:noFill/>
                <a:ln>
                  <a:solidFill>
                    <a:srgbClr val="f69322"/>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41" name="Rectangle à coins arrondis 171"/>
                <p:cNvSpPr/>
                <p:nvPr/>
              </p:nvSpPr>
              <p:spPr>
                <a:xfrm>
                  <a:off x="3908160" y="3726360"/>
                  <a:ext cx="44640" cy="84240"/>
                </a:xfrm>
                <a:prstGeom prst="roundRect">
                  <a:avLst>
                    <a:gd name="adj" fmla="val 50000"/>
                  </a:avLst>
                </a:prstGeom>
                <a:solidFill>
                  <a:srgbClr val="d97609"/>
                </a:solidFill>
                <a:ln>
                  <a:solidFill>
                    <a:srgbClr val="ffffff"/>
                  </a:solidFill>
                </a:ln>
              </p:spPr>
              <p:style>
                <a:lnRef idx="2">
                  <a:schemeClr val="accent1">
                    <a:shade val="50000"/>
                  </a:schemeClr>
                </a:lnRef>
                <a:fillRef idx="1">
                  <a:schemeClr val="accent1"/>
                </a:fillRef>
                <a:effectRef idx="0">
                  <a:schemeClr val="accent1"/>
                </a:effectRef>
                <a:fontRef idx="minor"/>
              </p:style>
              <p:txBody>
                <a:bodyPr lIns="90000" rIns="90000" tIns="26280" bIns="2628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442" name="Groupe 103"/>
              <p:cNvGrpSpPr/>
              <p:nvPr/>
            </p:nvGrpSpPr>
            <p:grpSpPr>
              <a:xfrm>
                <a:off x="4066200" y="3726360"/>
                <a:ext cx="128520" cy="571320"/>
                <a:chOff x="4066200" y="3726360"/>
                <a:chExt cx="128520" cy="571320"/>
              </a:xfrm>
            </p:grpSpPr>
            <p:sp>
              <p:nvSpPr>
                <p:cNvPr id="1443" name="Rectangle à coins arrondis 168"/>
                <p:cNvSpPr/>
                <p:nvPr/>
              </p:nvSpPr>
              <p:spPr>
                <a:xfrm>
                  <a:off x="4066200" y="3774960"/>
                  <a:ext cx="128520" cy="522720"/>
                </a:xfrm>
                <a:prstGeom prst="roundRect">
                  <a:avLst>
                    <a:gd name="adj" fmla="val 16667"/>
                  </a:avLst>
                </a:prstGeom>
                <a:noFill/>
                <a:ln>
                  <a:solidFill>
                    <a:srgbClr val="f69322"/>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44" name="Rectangle à coins arrondis 169"/>
                <p:cNvSpPr/>
                <p:nvPr/>
              </p:nvSpPr>
              <p:spPr>
                <a:xfrm>
                  <a:off x="4107960" y="3726360"/>
                  <a:ext cx="44640" cy="84240"/>
                </a:xfrm>
                <a:prstGeom prst="roundRect">
                  <a:avLst>
                    <a:gd name="adj" fmla="val 50000"/>
                  </a:avLst>
                </a:prstGeom>
                <a:solidFill>
                  <a:srgbClr val="d97609"/>
                </a:solidFill>
                <a:ln>
                  <a:solidFill>
                    <a:srgbClr val="ffffff"/>
                  </a:solidFill>
                </a:ln>
              </p:spPr>
              <p:style>
                <a:lnRef idx="2">
                  <a:schemeClr val="accent1">
                    <a:shade val="50000"/>
                  </a:schemeClr>
                </a:lnRef>
                <a:fillRef idx="1">
                  <a:schemeClr val="accent1"/>
                </a:fillRef>
                <a:effectRef idx="0">
                  <a:schemeClr val="accent1"/>
                </a:effectRef>
                <a:fontRef idx="minor"/>
              </p:style>
              <p:txBody>
                <a:bodyPr lIns="90000" rIns="90000" tIns="26280" bIns="2628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445" name="Groupe 104"/>
              <p:cNvGrpSpPr/>
              <p:nvPr/>
            </p:nvGrpSpPr>
            <p:grpSpPr>
              <a:xfrm>
                <a:off x="4266000" y="3726360"/>
                <a:ext cx="128520" cy="571320"/>
                <a:chOff x="4266000" y="3726360"/>
                <a:chExt cx="128520" cy="571320"/>
              </a:xfrm>
            </p:grpSpPr>
            <p:sp>
              <p:nvSpPr>
                <p:cNvPr id="1446" name="Rectangle à coins arrondis 166"/>
                <p:cNvSpPr/>
                <p:nvPr/>
              </p:nvSpPr>
              <p:spPr>
                <a:xfrm>
                  <a:off x="4266000" y="3774960"/>
                  <a:ext cx="128520" cy="522720"/>
                </a:xfrm>
                <a:prstGeom prst="roundRect">
                  <a:avLst>
                    <a:gd name="adj" fmla="val 16667"/>
                  </a:avLst>
                </a:prstGeom>
                <a:noFill/>
                <a:ln>
                  <a:solidFill>
                    <a:srgbClr val="f69322"/>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47" name="Rectangle à coins arrondis 167"/>
                <p:cNvSpPr/>
                <p:nvPr/>
              </p:nvSpPr>
              <p:spPr>
                <a:xfrm>
                  <a:off x="4307760" y="3726360"/>
                  <a:ext cx="44640" cy="84240"/>
                </a:xfrm>
                <a:prstGeom prst="roundRect">
                  <a:avLst>
                    <a:gd name="adj" fmla="val 50000"/>
                  </a:avLst>
                </a:prstGeom>
                <a:solidFill>
                  <a:srgbClr val="d97609"/>
                </a:solidFill>
                <a:ln>
                  <a:solidFill>
                    <a:srgbClr val="ffffff"/>
                  </a:solidFill>
                </a:ln>
              </p:spPr>
              <p:style>
                <a:lnRef idx="2">
                  <a:schemeClr val="accent1">
                    <a:shade val="50000"/>
                  </a:schemeClr>
                </a:lnRef>
                <a:fillRef idx="1">
                  <a:schemeClr val="accent1"/>
                </a:fillRef>
                <a:effectRef idx="0">
                  <a:schemeClr val="accent1"/>
                </a:effectRef>
                <a:fontRef idx="minor"/>
              </p:style>
              <p:txBody>
                <a:bodyPr lIns="90000" rIns="90000" tIns="26280" bIns="2628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448" name="Groupe 105"/>
              <p:cNvGrpSpPr/>
              <p:nvPr/>
            </p:nvGrpSpPr>
            <p:grpSpPr>
              <a:xfrm>
                <a:off x="4465800" y="3726360"/>
                <a:ext cx="128520" cy="571320"/>
                <a:chOff x="4465800" y="3726360"/>
                <a:chExt cx="128520" cy="571320"/>
              </a:xfrm>
            </p:grpSpPr>
            <p:sp>
              <p:nvSpPr>
                <p:cNvPr id="1449" name="Rectangle à coins arrondis 164"/>
                <p:cNvSpPr/>
                <p:nvPr/>
              </p:nvSpPr>
              <p:spPr>
                <a:xfrm>
                  <a:off x="4465800" y="3774960"/>
                  <a:ext cx="128520" cy="522720"/>
                </a:xfrm>
                <a:prstGeom prst="roundRect">
                  <a:avLst>
                    <a:gd name="adj" fmla="val 16667"/>
                  </a:avLst>
                </a:prstGeom>
                <a:noFill/>
                <a:ln>
                  <a:solidFill>
                    <a:srgbClr val="f69322"/>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50" name="Rectangle à coins arrondis 165"/>
                <p:cNvSpPr/>
                <p:nvPr/>
              </p:nvSpPr>
              <p:spPr>
                <a:xfrm>
                  <a:off x="4507560" y="3726360"/>
                  <a:ext cx="44640" cy="84240"/>
                </a:xfrm>
                <a:prstGeom prst="roundRect">
                  <a:avLst>
                    <a:gd name="adj" fmla="val 50000"/>
                  </a:avLst>
                </a:prstGeom>
                <a:solidFill>
                  <a:srgbClr val="d97609"/>
                </a:solidFill>
                <a:ln>
                  <a:solidFill>
                    <a:srgbClr val="ffffff"/>
                  </a:solidFill>
                </a:ln>
              </p:spPr>
              <p:style>
                <a:lnRef idx="2">
                  <a:schemeClr val="accent1">
                    <a:shade val="50000"/>
                  </a:schemeClr>
                </a:lnRef>
                <a:fillRef idx="1">
                  <a:schemeClr val="accent1"/>
                </a:fillRef>
                <a:effectRef idx="0">
                  <a:schemeClr val="accent1"/>
                </a:effectRef>
                <a:fontRef idx="minor"/>
              </p:style>
              <p:txBody>
                <a:bodyPr lIns="90000" rIns="90000" tIns="26280" bIns="26280" anchor="ctr">
                  <a:noAutofit/>
                </a:bodyPr>
                <a:p>
                  <a:pPr algn="ctr" defTabSz="914400">
                    <a:lnSpc>
                      <a:spcPct val="100000"/>
                    </a:lnSpc>
                  </a:pPr>
                  <a:endParaRPr b="0" lang="fr-FR" sz="1800" spc="-1" strike="noStrike">
                    <a:solidFill>
                      <a:schemeClr val="lt1"/>
                    </a:solidFill>
                    <a:latin typeface="Arial"/>
                    <a:ea typeface="DejaVu Sans"/>
                  </a:endParaRPr>
                </a:p>
              </p:txBody>
            </p:sp>
          </p:grpSp>
          <p:grpSp>
            <p:nvGrpSpPr>
              <p:cNvPr id="1451" name="Groupe 106"/>
              <p:cNvGrpSpPr/>
              <p:nvPr/>
            </p:nvGrpSpPr>
            <p:grpSpPr>
              <a:xfrm>
                <a:off x="4665600" y="3726360"/>
                <a:ext cx="128520" cy="571320"/>
                <a:chOff x="4665600" y="3726360"/>
                <a:chExt cx="128520" cy="571320"/>
              </a:xfrm>
            </p:grpSpPr>
            <p:sp>
              <p:nvSpPr>
                <p:cNvPr id="1452" name="Rectangle à coins arrondis 162"/>
                <p:cNvSpPr/>
                <p:nvPr/>
              </p:nvSpPr>
              <p:spPr>
                <a:xfrm>
                  <a:off x="4665600" y="3774960"/>
                  <a:ext cx="128520" cy="522720"/>
                </a:xfrm>
                <a:prstGeom prst="roundRect">
                  <a:avLst>
                    <a:gd name="adj" fmla="val 16667"/>
                  </a:avLst>
                </a:prstGeom>
                <a:noFill/>
                <a:ln>
                  <a:solidFill>
                    <a:srgbClr val="f69322"/>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53" name="Rectangle à coins arrondis 163"/>
                <p:cNvSpPr/>
                <p:nvPr/>
              </p:nvSpPr>
              <p:spPr>
                <a:xfrm>
                  <a:off x="4707360" y="3726360"/>
                  <a:ext cx="44640" cy="84240"/>
                </a:xfrm>
                <a:prstGeom prst="roundRect">
                  <a:avLst>
                    <a:gd name="adj" fmla="val 50000"/>
                  </a:avLst>
                </a:prstGeom>
                <a:solidFill>
                  <a:srgbClr val="d97609"/>
                </a:solidFill>
                <a:ln>
                  <a:solidFill>
                    <a:srgbClr val="ffffff"/>
                  </a:solidFill>
                </a:ln>
              </p:spPr>
              <p:style>
                <a:lnRef idx="2">
                  <a:schemeClr val="accent1">
                    <a:shade val="50000"/>
                  </a:schemeClr>
                </a:lnRef>
                <a:fillRef idx="1">
                  <a:schemeClr val="accent1"/>
                </a:fillRef>
                <a:effectRef idx="0">
                  <a:schemeClr val="accent1"/>
                </a:effectRef>
                <a:fontRef idx="minor"/>
              </p:style>
              <p:txBody>
                <a:bodyPr lIns="90000" rIns="90000" tIns="26280" bIns="26280" anchor="ctr">
                  <a:noAutofit/>
                </a:bodyPr>
                <a:p>
                  <a:pPr algn="ctr" defTabSz="914400">
                    <a:lnSpc>
                      <a:spcPct val="100000"/>
                    </a:lnSpc>
                  </a:pPr>
                  <a:endParaRPr b="0" lang="fr-FR" sz="1800" spc="-1" strike="noStrike">
                    <a:solidFill>
                      <a:schemeClr val="lt1"/>
                    </a:solidFill>
                    <a:latin typeface="Arial"/>
                    <a:ea typeface="DejaVu Sans"/>
                  </a:endParaRPr>
                </a:p>
              </p:txBody>
            </p:sp>
          </p:grpSp>
        </p:grpSp>
      </p:grpSp>
      <p:sp>
        <p:nvSpPr>
          <p:cNvPr id="1454" name="Ellipse 119"/>
          <p:cNvSpPr/>
          <p:nvPr/>
        </p:nvSpPr>
        <p:spPr>
          <a:xfrm>
            <a:off x="3199320" y="3774960"/>
            <a:ext cx="167040" cy="243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pc="-1" strike="noStrike">
              <a:solidFill>
                <a:schemeClr val="lt1"/>
              </a:solidFill>
              <a:latin typeface="Arial"/>
              <a:ea typeface="DejaVu Sans"/>
            </a:endParaRPr>
          </a:p>
        </p:txBody>
      </p:sp>
      <p:sp>
        <p:nvSpPr>
          <p:cNvPr id="1455" name="PlaceHolder 1"/>
          <p:cNvSpPr>
            <a:spLocks noGrp="1"/>
          </p:cNvSpPr>
          <p:nvPr>
            <p:ph type="ftr" idx="10"/>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6" name="PlaceHolder 1"/>
          <p:cNvSpPr/>
          <p:nvPr/>
        </p:nvSpPr>
        <p:spPr>
          <a:xfrm>
            <a:off x="70200" y="1340640"/>
            <a:ext cx="2205720" cy="2678040"/>
          </a:xfrm>
          <a:prstGeom prst="rect">
            <a:avLst/>
          </a:prstGeom>
          <a:noFill/>
          <a:ln w="0">
            <a:noFill/>
          </a:ln>
        </p:spPr>
        <p:style>
          <a:lnRef idx="0"/>
          <a:fillRef idx="0"/>
          <a:effectRef idx="0"/>
          <a:fontRef idx="minor"/>
        </p:style>
        <p:txBody>
          <a:bodyPr lIns="0" rIns="0" tIns="0" bIns="0" anchor="t">
            <a:noAutofit/>
          </a:bodyPr>
          <a:p>
            <a:pPr marL="266760" indent="-266760" defTabSz="914400">
              <a:lnSpc>
                <a:spcPct val="100000"/>
              </a:lnSpc>
              <a:spcBef>
                <a:spcPts val="300"/>
              </a:spcBef>
              <a:buClr>
                <a:srgbClr val="000000"/>
              </a:buClr>
              <a:buFont typeface="OpenSymbol"/>
              <a:buAutoNum type="romanUcPeriod"/>
            </a:pPr>
            <a:r>
              <a:rPr b="1" lang="fr-FR" sz="1400" spc="-1" strike="noStrike">
                <a:solidFill>
                  <a:srgbClr val="000000"/>
                </a:solidFill>
                <a:latin typeface="Arial"/>
                <a:ea typeface="Arial"/>
              </a:rPr>
              <a:t>Tour d’horizons des technos batteries et usages associés</a:t>
            </a:r>
            <a:br>
              <a:rPr sz="1400"/>
            </a:br>
            <a:r>
              <a:rPr b="1"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Notions de criticité et </a:t>
            </a:r>
            <a:r>
              <a:rPr b="0" lang="fr-FR" sz="1400" spc="-1" strike="noStrike">
                <a:solidFill>
                  <a:srgbClr val="000000"/>
                </a:solidFill>
                <a:latin typeface="Arial"/>
                <a:ea typeface="Arial"/>
              </a:rPr>
              <a:t>analyses de flux des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a:p>
            <a:pPr marL="266760" indent="-266760" defTabSz="914400">
              <a:lnSpc>
                <a:spcPct val="100000"/>
              </a:lnSpc>
              <a:spcBef>
                <a:spcPts val="300"/>
              </a:spcBef>
              <a:buClr>
                <a:srgbClr val="000000"/>
              </a:buClr>
              <a:buFont typeface="OpenSymbol"/>
              <a:buAutoNum type="romanUcPeriod"/>
            </a:pPr>
            <a:r>
              <a:rPr b="0" lang="fr-FR" sz="1400" spc="-1" strike="noStrike">
                <a:solidFill>
                  <a:srgbClr val="000000"/>
                </a:solidFill>
                <a:latin typeface="Arial"/>
                <a:ea typeface="Arial"/>
              </a:rPr>
              <a:t>Les stratégies circu-laires appliquées aux batteries</a:t>
            </a:r>
            <a:br>
              <a:rPr sz="1400"/>
            </a:br>
            <a:r>
              <a:rPr b="0" lang="fr-FR" sz="1400" spc="-1" strike="noStrike">
                <a:solidFill>
                  <a:srgbClr val="000000"/>
                </a:solidFill>
                <a:latin typeface="Arial"/>
              </a:rPr>
              <a:t> </a:t>
            </a:r>
            <a:endParaRPr b="0" lang="fr-FR" sz="1400" spc="-1" strike="noStrike">
              <a:solidFill>
                <a:srgbClr val="000000"/>
              </a:solidFill>
              <a:latin typeface="Arial"/>
            </a:endParaRPr>
          </a:p>
        </p:txBody>
      </p:sp>
      <p:pic>
        <p:nvPicPr>
          <p:cNvPr id="1457" name="Image 4" descr="Une image contenant texte&#10;&#10;Description générée automatiquement"/>
          <p:cNvPicPr/>
          <p:nvPr/>
        </p:nvPicPr>
        <p:blipFill>
          <a:blip r:embed="rId1"/>
          <a:srcRect l="0" t="0" r="0" b="21917"/>
          <a:stretch/>
        </p:blipFill>
        <p:spPr>
          <a:xfrm>
            <a:off x="2401920" y="2194920"/>
            <a:ext cx="2287800" cy="1004760"/>
          </a:xfrm>
          <a:prstGeom prst="rect">
            <a:avLst/>
          </a:prstGeom>
          <a:ln w="0">
            <a:noFill/>
          </a:ln>
        </p:spPr>
      </p:pic>
      <p:sp>
        <p:nvSpPr>
          <p:cNvPr id="1458" name="Rectangle 5"/>
          <p:cNvSpPr/>
          <p:nvPr/>
        </p:nvSpPr>
        <p:spPr>
          <a:xfrm>
            <a:off x="2328120" y="1240560"/>
            <a:ext cx="2251800" cy="301320"/>
          </a:xfrm>
          <a:prstGeom prst="rect">
            <a:avLst/>
          </a:prstGeom>
          <a:solidFill>
            <a:srgbClr val="ffffff"/>
          </a:solidFill>
          <a:ln w="28575">
            <a:solidFill>
              <a:srgbClr val="beaffa"/>
            </a:solidFill>
            <a:miter/>
          </a:ln>
        </p:spPr>
        <p:style>
          <a:lnRef idx="0"/>
          <a:fillRef idx="0"/>
          <a:effectRef idx="0"/>
          <a:fontRef idx="minor"/>
        </p:style>
        <p:txBody>
          <a:bodyPr numCol="1" spcCol="38160" horzOverflow="overflow" lIns="37800" rIns="37800" tIns="37800" bIns="37800" anchor="ctr">
            <a:spAutoFit/>
          </a:bodyPr>
          <a:p>
            <a:pPr algn="ctr" defTabSz="378000">
              <a:lnSpc>
                <a:spcPct val="100000"/>
              </a:lnSpc>
            </a:pPr>
            <a:r>
              <a:rPr b="0" lang="en-US" sz="1490" spc="-1" strike="noStrike">
                <a:solidFill>
                  <a:schemeClr val="dk1"/>
                </a:solidFill>
                <a:latin typeface="Arial"/>
                <a:ea typeface="DejaVu Sans"/>
              </a:rPr>
              <a:t>Cellules lithium-ion</a:t>
            </a:r>
            <a:endParaRPr b="0" lang="fr-FR" sz="1490" spc="-1" strike="noStrike">
              <a:solidFill>
                <a:srgbClr val="000000"/>
              </a:solidFill>
              <a:latin typeface="Arial"/>
            </a:endParaRPr>
          </a:p>
        </p:txBody>
      </p:sp>
      <p:sp>
        <p:nvSpPr>
          <p:cNvPr id="1459" name="Rectangle 6"/>
          <p:cNvSpPr/>
          <p:nvPr/>
        </p:nvSpPr>
        <p:spPr>
          <a:xfrm>
            <a:off x="4984200" y="1240560"/>
            <a:ext cx="2251800" cy="301320"/>
          </a:xfrm>
          <a:prstGeom prst="rect">
            <a:avLst/>
          </a:prstGeom>
          <a:solidFill>
            <a:srgbClr val="ffffff"/>
          </a:solidFill>
          <a:ln w="28575">
            <a:solidFill>
              <a:srgbClr val="beaffa"/>
            </a:solidFill>
            <a:miter/>
          </a:ln>
        </p:spPr>
        <p:style>
          <a:lnRef idx="0"/>
          <a:fillRef idx="0"/>
          <a:effectRef idx="0"/>
          <a:fontRef idx="minor"/>
        </p:style>
        <p:txBody>
          <a:bodyPr numCol="1" spcCol="38160" horzOverflow="overflow" lIns="37800" rIns="37800" tIns="37800" bIns="37800" anchor="ctr">
            <a:spAutoFit/>
          </a:bodyPr>
          <a:p>
            <a:pPr algn="ctr" defTabSz="378000">
              <a:lnSpc>
                <a:spcPct val="100000"/>
              </a:lnSpc>
            </a:pPr>
            <a:r>
              <a:rPr b="0" lang="fr-FR" sz="1490" spc="-1" strike="noStrike">
                <a:solidFill>
                  <a:schemeClr val="dk1"/>
                </a:solidFill>
                <a:latin typeface="Arial"/>
                <a:ea typeface="DejaVu Sans"/>
              </a:rPr>
              <a:t>Module</a:t>
            </a:r>
            <a:endParaRPr b="0" lang="fr-FR" sz="1490" spc="-1" strike="noStrike">
              <a:solidFill>
                <a:srgbClr val="000000"/>
              </a:solidFill>
              <a:latin typeface="Arial"/>
            </a:endParaRPr>
          </a:p>
        </p:txBody>
      </p:sp>
      <p:sp>
        <p:nvSpPr>
          <p:cNvPr id="1460" name="Rectangle 7"/>
          <p:cNvSpPr/>
          <p:nvPr/>
        </p:nvSpPr>
        <p:spPr>
          <a:xfrm>
            <a:off x="7640280" y="1240560"/>
            <a:ext cx="2251800" cy="301320"/>
          </a:xfrm>
          <a:prstGeom prst="rect">
            <a:avLst/>
          </a:prstGeom>
          <a:solidFill>
            <a:srgbClr val="ffffff"/>
          </a:solidFill>
          <a:ln w="28575">
            <a:solidFill>
              <a:srgbClr val="beaffa"/>
            </a:solidFill>
            <a:miter/>
          </a:ln>
        </p:spPr>
        <p:style>
          <a:lnRef idx="0"/>
          <a:fillRef idx="0"/>
          <a:effectRef idx="0"/>
          <a:fontRef idx="minor"/>
        </p:style>
        <p:txBody>
          <a:bodyPr numCol="1" spcCol="38160" horzOverflow="overflow" lIns="37800" rIns="37800" tIns="37800" bIns="37800" anchor="ctr">
            <a:spAutoFit/>
          </a:bodyPr>
          <a:p>
            <a:pPr algn="ctr" defTabSz="378000">
              <a:lnSpc>
                <a:spcPct val="100000"/>
              </a:lnSpc>
            </a:pPr>
            <a:r>
              <a:rPr b="0" lang="fr-FR" sz="1490" spc="-1" strike="noStrike">
                <a:solidFill>
                  <a:schemeClr val="dk1"/>
                </a:solidFill>
                <a:latin typeface="Arial"/>
                <a:ea typeface="DejaVu Sans"/>
              </a:rPr>
              <a:t>Pack</a:t>
            </a:r>
            <a:endParaRPr b="0" lang="fr-FR" sz="1490" spc="-1" strike="noStrike">
              <a:solidFill>
                <a:srgbClr val="000000"/>
              </a:solidFill>
              <a:latin typeface="Arial"/>
            </a:endParaRPr>
          </a:p>
        </p:txBody>
      </p:sp>
      <p:pic>
        <p:nvPicPr>
          <p:cNvPr id="1461" name="Picture 2" descr="Comment fonctionnent les batteries des voitures électriques ?"/>
          <p:cNvPicPr/>
          <p:nvPr/>
        </p:nvPicPr>
        <p:blipFill>
          <a:blip r:embed="rId2"/>
          <a:stretch/>
        </p:blipFill>
        <p:spPr>
          <a:xfrm>
            <a:off x="7576200" y="1882440"/>
            <a:ext cx="2534760" cy="1425600"/>
          </a:xfrm>
          <a:prstGeom prst="rect">
            <a:avLst/>
          </a:prstGeom>
          <a:ln w="0">
            <a:noFill/>
          </a:ln>
        </p:spPr>
      </p:pic>
      <p:pic>
        <p:nvPicPr>
          <p:cNvPr id="1462" name="Picture 2" descr="Batterie lithium-ion-Pouch-Cylindrique"/>
          <p:cNvPicPr/>
          <p:nvPr/>
        </p:nvPicPr>
        <p:blipFill>
          <a:blip r:embed="rId3"/>
          <a:srcRect l="13322" t="13620" r="15981" b="48954"/>
          <a:stretch/>
        </p:blipFill>
        <p:spPr>
          <a:xfrm>
            <a:off x="4978080" y="2007000"/>
            <a:ext cx="2201400" cy="1232280"/>
          </a:xfrm>
          <a:prstGeom prst="rect">
            <a:avLst/>
          </a:prstGeom>
          <a:ln w="0">
            <a:noFill/>
          </a:ln>
        </p:spPr>
      </p:pic>
      <p:sp>
        <p:nvSpPr>
          <p:cNvPr id="1463" name="ZoneTexte 10"/>
          <p:cNvSpPr/>
          <p:nvPr/>
        </p:nvSpPr>
        <p:spPr>
          <a:xfrm>
            <a:off x="2541960" y="3519360"/>
            <a:ext cx="2041200" cy="939240"/>
          </a:xfrm>
          <a:prstGeom prst="rect">
            <a:avLst/>
          </a:prstGeom>
          <a:noFill/>
          <a:ln w="0">
            <a:noFill/>
          </a:ln>
        </p:spPr>
        <p:style>
          <a:lnRef idx="0"/>
          <a:fillRef idx="0"/>
          <a:effectRef idx="0"/>
          <a:fontRef idx="minor"/>
        </p:style>
        <p:txBody>
          <a:bodyPr lIns="86040" rIns="86040" tIns="43200" bIns="43200" anchor="t">
            <a:spAutoFit/>
          </a:bodyPr>
          <a:p>
            <a:pPr defTabSz="756000">
              <a:lnSpc>
                <a:spcPct val="100000"/>
              </a:lnSpc>
            </a:pPr>
            <a:r>
              <a:rPr b="0" lang="fr-FR" sz="1200" spc="-1" strike="noStrike">
                <a:solidFill>
                  <a:schemeClr val="dk1"/>
                </a:solidFill>
                <a:latin typeface="Arial"/>
                <a:ea typeface="DejaVu Sans"/>
              </a:rPr>
              <a:t>       </a:t>
            </a:r>
            <a:r>
              <a:rPr b="0" lang="fr-FR" sz="1200" spc="-1" strike="noStrike">
                <a:solidFill>
                  <a:schemeClr val="dk1"/>
                </a:solidFill>
                <a:latin typeface="Arial"/>
                <a:ea typeface="DejaVu Sans"/>
              </a:rPr>
              <a:t>Plusieurs formats : </a:t>
            </a:r>
            <a:endParaRPr b="0" lang="fr-FR" sz="1200" spc="-1" strike="noStrike">
              <a:solidFill>
                <a:srgbClr val="000000"/>
              </a:solidFill>
              <a:latin typeface="Arial"/>
            </a:endParaRPr>
          </a:p>
          <a:p>
            <a:pPr defTabSz="756000">
              <a:lnSpc>
                <a:spcPct val="100000"/>
              </a:lnSpc>
            </a:pPr>
            <a:endParaRPr b="0" lang="fr-FR" sz="800" spc="-1" strike="noStrike">
              <a:solidFill>
                <a:srgbClr val="000000"/>
              </a:solidFill>
              <a:latin typeface="Arial"/>
            </a:endParaRPr>
          </a:p>
          <a:p>
            <a:pPr defTabSz="756000">
              <a:lnSpc>
                <a:spcPct val="100000"/>
              </a:lnSpc>
            </a:pPr>
            <a:r>
              <a:rPr b="0" lang="fr-FR" sz="1200" spc="-1" strike="noStrike">
                <a:solidFill>
                  <a:schemeClr val="dk1"/>
                </a:solidFill>
                <a:latin typeface="Arial"/>
                <a:ea typeface="DejaVu Sans"/>
              </a:rPr>
              <a:t>Pouch (cellule longue) ;</a:t>
            </a:r>
            <a:endParaRPr b="0" lang="fr-FR" sz="1200" spc="-1" strike="noStrike">
              <a:solidFill>
                <a:srgbClr val="000000"/>
              </a:solidFill>
              <a:latin typeface="Arial"/>
            </a:endParaRPr>
          </a:p>
          <a:p>
            <a:pPr defTabSz="756000">
              <a:lnSpc>
                <a:spcPct val="100000"/>
              </a:lnSpc>
            </a:pPr>
            <a:r>
              <a:rPr b="0" lang="fr-FR" sz="1200" spc="-1" strike="noStrike">
                <a:solidFill>
                  <a:schemeClr val="dk1"/>
                </a:solidFill>
                <a:latin typeface="Arial"/>
                <a:ea typeface="DejaVu Sans"/>
              </a:rPr>
              <a:t>Cylindrique (format “pile”) ;</a:t>
            </a:r>
            <a:endParaRPr b="0" lang="fr-FR" sz="1200" spc="-1" strike="noStrike">
              <a:solidFill>
                <a:srgbClr val="000000"/>
              </a:solidFill>
              <a:latin typeface="Arial"/>
            </a:endParaRPr>
          </a:p>
          <a:p>
            <a:pPr defTabSz="756000">
              <a:lnSpc>
                <a:spcPct val="100000"/>
              </a:lnSpc>
            </a:pPr>
            <a:r>
              <a:rPr b="0" lang="fr-FR" sz="1200" spc="-1" strike="noStrike">
                <a:solidFill>
                  <a:schemeClr val="dk1"/>
                </a:solidFill>
                <a:latin typeface="Arial"/>
                <a:ea typeface="DejaVu Sans"/>
              </a:rPr>
              <a:t>Prismatique</a:t>
            </a:r>
            <a:endParaRPr b="0" lang="fr-FR" sz="1200" spc="-1" strike="noStrike">
              <a:solidFill>
                <a:srgbClr val="000000"/>
              </a:solidFill>
              <a:latin typeface="Arial"/>
            </a:endParaRPr>
          </a:p>
        </p:txBody>
      </p:sp>
      <p:sp>
        <p:nvSpPr>
          <p:cNvPr id="1464" name="Forme libre : forme 11"/>
          <p:cNvSpPr/>
          <p:nvPr/>
        </p:nvSpPr>
        <p:spPr>
          <a:xfrm>
            <a:off x="2487600" y="3200040"/>
            <a:ext cx="369360" cy="576000"/>
          </a:xfrm>
          <a:custGeom>
            <a:avLst/>
            <a:gdLst>
              <a:gd name="textAreaLeft" fmla="*/ 0 w 369360"/>
              <a:gd name="textAreaRight" fmla="*/ 369720 w 369360"/>
              <a:gd name="textAreaTop" fmla="*/ 0 h 576000"/>
              <a:gd name="textAreaBottom" fmla="*/ 576360 h 576000"/>
            </a:gdLst>
            <a:ahLst/>
            <a:rect l="textAreaLeft" t="textAreaTop" r="textAreaRight" b="textAreaBottom"/>
            <a:pathLst>
              <a:path w="360595" h="898434">
                <a:moveTo>
                  <a:pt x="152048" y="0"/>
                </a:moveTo>
                <a:cubicBezTo>
                  <a:pt x="62479" y="372979"/>
                  <a:pt x="-27089" y="745958"/>
                  <a:pt x="7669" y="866274"/>
                </a:cubicBezTo>
                <a:cubicBezTo>
                  <a:pt x="42427" y="986590"/>
                  <a:pt x="311132" y="731253"/>
                  <a:pt x="360595" y="721895"/>
                </a:cubicBezTo>
              </a:path>
            </a:pathLst>
          </a:custGeom>
          <a:noFill/>
          <a:ln w="19050">
            <a:solidFill>
              <a:srgbClr val="beaffa"/>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756000">
              <a:lnSpc>
                <a:spcPct val="100000"/>
              </a:lnSpc>
            </a:pPr>
            <a:endParaRPr b="0" lang="fr-FR" sz="1700" spc="-1" strike="noStrike">
              <a:solidFill>
                <a:srgbClr val="008080"/>
              </a:solidFill>
              <a:latin typeface="Arial"/>
              <a:ea typeface="DejaVu Sans"/>
            </a:endParaRPr>
          </a:p>
        </p:txBody>
      </p:sp>
      <p:sp>
        <p:nvSpPr>
          <p:cNvPr id="1465" name="TextBox 12"/>
          <p:cNvSpPr/>
          <p:nvPr/>
        </p:nvSpPr>
        <p:spPr>
          <a:xfrm>
            <a:off x="7811640" y="3634920"/>
            <a:ext cx="2160720" cy="455400"/>
          </a:xfrm>
          <a:prstGeom prst="rect">
            <a:avLst/>
          </a:prstGeom>
          <a:noFill/>
          <a:ln w="0">
            <a:noFill/>
          </a:ln>
        </p:spPr>
        <p:style>
          <a:lnRef idx="0"/>
          <a:fillRef idx="0"/>
          <a:effectRef idx="0"/>
          <a:fontRef idx="minor"/>
        </p:style>
        <p:txBody>
          <a:bodyPr lIns="90000" rIns="90000" tIns="45000" bIns="45000" anchor="t">
            <a:spAutoFit/>
          </a:bodyPr>
          <a:p>
            <a:pPr defTabSz="756000">
              <a:lnSpc>
                <a:spcPct val="100000"/>
              </a:lnSpc>
            </a:pPr>
            <a:r>
              <a:rPr b="0" lang="fr-FR" sz="1200" spc="-1" strike="noStrike">
                <a:solidFill>
                  <a:schemeClr val="dk1"/>
                </a:solidFill>
                <a:latin typeface="Arial"/>
                <a:ea typeface="DejaVu Sans"/>
              </a:rPr>
              <a:t>Constitue 30% à 50% du prix d’un véhicule électrique (EV)</a:t>
            </a:r>
            <a:endParaRPr b="0" lang="fr-FR" sz="1200" spc="-1" strike="noStrike">
              <a:solidFill>
                <a:srgbClr val="000000"/>
              </a:solidFill>
              <a:latin typeface="Arial"/>
            </a:endParaRPr>
          </a:p>
        </p:txBody>
      </p:sp>
      <p:sp>
        <p:nvSpPr>
          <p:cNvPr id="1466" name="Forme libre : forme 13"/>
          <p:cNvSpPr/>
          <p:nvPr/>
        </p:nvSpPr>
        <p:spPr>
          <a:xfrm rot="12429600">
            <a:off x="9796320" y="3393720"/>
            <a:ext cx="230760" cy="360720"/>
          </a:xfrm>
          <a:custGeom>
            <a:avLst/>
            <a:gdLst>
              <a:gd name="textAreaLeft" fmla="*/ 0 w 230760"/>
              <a:gd name="textAreaRight" fmla="*/ 231120 w 230760"/>
              <a:gd name="textAreaTop" fmla="*/ 0 h 360720"/>
              <a:gd name="textAreaBottom" fmla="*/ 361080 h 360720"/>
            </a:gdLst>
            <a:ahLst/>
            <a:rect l="textAreaLeft" t="textAreaTop" r="textAreaRight" b="textAreaBottom"/>
            <a:pathLst>
              <a:path w="275825" h="748393">
                <a:moveTo>
                  <a:pt x="59306" y="0"/>
                </a:moveTo>
                <a:cubicBezTo>
                  <a:pt x="-30263" y="372979"/>
                  <a:pt x="-793" y="415236"/>
                  <a:pt x="33965" y="535552"/>
                </a:cubicBezTo>
                <a:cubicBezTo>
                  <a:pt x="68723" y="655868"/>
                  <a:pt x="226362" y="757151"/>
                  <a:pt x="275825" y="747793"/>
                </a:cubicBezTo>
              </a:path>
            </a:pathLst>
          </a:custGeom>
          <a:noFill/>
          <a:ln w="19050">
            <a:solidFill>
              <a:srgbClr val="beaffa"/>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756000">
              <a:lnSpc>
                <a:spcPct val="100000"/>
              </a:lnSpc>
            </a:pPr>
            <a:endParaRPr b="0" lang="fr-FR" sz="1700" spc="-1" strike="noStrike">
              <a:solidFill>
                <a:srgbClr val="008080"/>
              </a:solidFill>
              <a:latin typeface="Arial"/>
              <a:ea typeface="DejaVu Sans"/>
            </a:endParaRPr>
          </a:p>
        </p:txBody>
      </p:sp>
      <p:sp>
        <p:nvSpPr>
          <p:cNvPr id="1467" name="ZoneTexte 17"/>
          <p:cNvSpPr/>
          <p:nvPr/>
        </p:nvSpPr>
        <p:spPr>
          <a:xfrm>
            <a:off x="5229720" y="3750120"/>
            <a:ext cx="2057040" cy="817560"/>
          </a:xfrm>
          <a:prstGeom prst="rect">
            <a:avLst/>
          </a:prstGeom>
          <a:noFill/>
          <a:ln w="0">
            <a:noFill/>
          </a:ln>
        </p:spPr>
        <p:style>
          <a:lnRef idx="0"/>
          <a:fillRef idx="0"/>
          <a:effectRef idx="0"/>
          <a:fontRef idx="minor"/>
        </p:style>
        <p:txBody>
          <a:bodyPr lIns="86040" rIns="86040" tIns="43200" bIns="43200" anchor="t">
            <a:spAutoFit/>
          </a:bodyPr>
          <a:p>
            <a:pPr defTabSz="756000">
              <a:lnSpc>
                <a:spcPct val="100000"/>
              </a:lnSpc>
            </a:pPr>
            <a:r>
              <a:rPr b="0" lang="fr-FR" sz="1200" spc="-1" strike="noStrike">
                <a:solidFill>
                  <a:schemeClr val="dk1"/>
                </a:solidFill>
                <a:latin typeface="Arial"/>
                <a:ea typeface="DejaVu Sans"/>
              </a:rPr>
              <a:t>Les cellules sont assemblées par paquets </a:t>
            </a:r>
            <a:br>
              <a:rPr sz="1200"/>
            </a:br>
            <a:r>
              <a:rPr b="0" lang="fr-FR" sz="1200" spc="-1" strike="noStrike">
                <a:solidFill>
                  <a:schemeClr val="dk1"/>
                </a:solidFill>
                <a:latin typeface="Arial"/>
                <a:ea typeface="DejaVu Sans"/>
              </a:rPr>
              <a:t>et connectées entre elles électriquement</a:t>
            </a:r>
            <a:endParaRPr b="0" lang="fr-FR" sz="1200" spc="-1" strike="noStrike">
              <a:solidFill>
                <a:srgbClr val="000000"/>
              </a:solidFill>
              <a:latin typeface="Arial"/>
            </a:endParaRPr>
          </a:p>
        </p:txBody>
      </p:sp>
      <p:sp>
        <p:nvSpPr>
          <p:cNvPr id="1468" name="Forme libre : forme 18"/>
          <p:cNvSpPr/>
          <p:nvPr/>
        </p:nvSpPr>
        <p:spPr>
          <a:xfrm flipH="1" rot="13113000">
            <a:off x="6579360" y="3375720"/>
            <a:ext cx="297720" cy="593280"/>
          </a:xfrm>
          <a:custGeom>
            <a:avLst/>
            <a:gdLst>
              <a:gd name="textAreaLeft" fmla="*/ -360 w 297720"/>
              <a:gd name="textAreaRight" fmla="*/ 297720 w 297720"/>
              <a:gd name="textAreaTop" fmla="*/ 0 h 593280"/>
              <a:gd name="textAreaBottom" fmla="*/ 593640 h 593280"/>
            </a:gdLst>
            <a:ahLst/>
            <a:rect l="textAreaLeft" t="textAreaTop" r="textAreaRight" b="textAreaBottom"/>
            <a:pathLst>
              <a:path w="636284" h="1005840">
                <a:moveTo>
                  <a:pt x="0" y="1005840"/>
                </a:moveTo>
                <a:cubicBezTo>
                  <a:pt x="287866" y="703580"/>
                  <a:pt x="575733" y="401320"/>
                  <a:pt x="629920" y="233680"/>
                </a:cubicBezTo>
                <a:cubicBezTo>
                  <a:pt x="684107" y="66040"/>
                  <a:pt x="375920" y="20320"/>
                  <a:pt x="325120" y="0"/>
                </a:cubicBezTo>
              </a:path>
            </a:pathLst>
          </a:custGeom>
          <a:noFill/>
          <a:ln w="19050">
            <a:solidFill>
              <a:srgbClr val="beaffa"/>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756000">
              <a:lnSpc>
                <a:spcPct val="100000"/>
              </a:lnSpc>
            </a:pPr>
            <a:endParaRPr b="0" lang="en-US" sz="1230" spc="-1" strike="noStrike">
              <a:solidFill>
                <a:schemeClr val="dk1"/>
              </a:solidFill>
              <a:latin typeface="Arial"/>
              <a:ea typeface="DejaVu Sans"/>
            </a:endParaRPr>
          </a:p>
        </p:txBody>
      </p:sp>
      <p:sp>
        <p:nvSpPr>
          <p:cNvPr id="1469" name="PlaceHolder 1"/>
          <p:cNvSpPr/>
          <p:nvPr/>
        </p:nvSpPr>
        <p:spPr>
          <a:xfrm>
            <a:off x="2773080" y="86040"/>
            <a:ext cx="7307280" cy="455400"/>
          </a:xfrm>
          <a:prstGeom prst="rect">
            <a:avLst/>
          </a:prstGeom>
          <a:noFill/>
          <a:ln w="0">
            <a:noFill/>
          </a:ln>
        </p:spPr>
        <p:style>
          <a:lnRef idx="0"/>
          <a:fillRef idx="0"/>
          <a:effectRef idx="0"/>
          <a:fontRef idx="minor"/>
        </p:style>
        <p:txBody>
          <a:bodyPr lIns="0" rIns="0" tIns="0" bIns="0" anchor="ctr">
            <a:noAutofit/>
          </a:bodyPr>
          <a:p>
            <a:pPr defTabSz="914400">
              <a:lnSpc>
                <a:spcPct val="90000"/>
              </a:lnSpc>
            </a:pPr>
            <a:r>
              <a:rPr b="1" lang="fr-FR" sz="2100" spc="-1" strike="noStrike">
                <a:solidFill>
                  <a:srgbClr val="f69322"/>
                </a:solidFill>
                <a:latin typeface="Arial"/>
                <a:ea typeface="DejaVu Sans"/>
              </a:rPr>
              <a:t>De la cellule au pack</a:t>
            </a:r>
            <a:endParaRPr b="0" lang="fr-FR" sz="2100" spc="-1" strike="noStrike">
              <a:solidFill>
                <a:srgbClr val="000000"/>
              </a:solidFill>
              <a:latin typeface="Arial"/>
            </a:endParaRPr>
          </a:p>
        </p:txBody>
      </p:sp>
      <p:sp>
        <p:nvSpPr>
          <p:cNvPr id="1470" name="ZoneTexte 23"/>
          <p:cNvSpPr/>
          <p:nvPr/>
        </p:nvSpPr>
        <p:spPr>
          <a:xfrm>
            <a:off x="4610160" y="5314320"/>
            <a:ext cx="3855600" cy="3031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400" spc="-1" strike="noStrike">
                <a:solidFill>
                  <a:schemeClr val="dk1"/>
                </a:solidFill>
                <a:latin typeface="Arial"/>
                <a:ea typeface="DejaVu Sans"/>
              </a:rPr>
              <a:t>[Projet EDLB – Formation socle commun] </a:t>
            </a:r>
            <a:endParaRPr b="0" lang="fr-FR" sz="1400" spc="-1" strike="noStrike">
              <a:solidFill>
                <a:srgbClr val="000000"/>
              </a:solidFill>
              <a:latin typeface="Arial"/>
            </a:endParaRPr>
          </a:p>
        </p:txBody>
      </p:sp>
      <p:sp>
        <p:nvSpPr>
          <p:cNvPr id="1471" name="PlaceHolder 1"/>
          <p:cNvSpPr>
            <a:spLocks noGrp="1"/>
          </p:cNvSpPr>
          <p:nvPr>
            <p:ph type="ftr" idx="11"/>
          </p:nvPr>
        </p:nvSpPr>
        <p:spPr>
          <a:xfrm>
            <a:off x="154080" y="4641120"/>
            <a:ext cx="1970280" cy="351720"/>
          </a:xfrm>
          <a:prstGeom prst="rect">
            <a:avLst/>
          </a:prstGeom>
          <a:noFill/>
          <a:ln w="0">
            <a:noFill/>
          </a:ln>
        </p:spPr>
        <p:txBody>
          <a:bodyPr lIns="90000" rIns="90000" tIns="45000" bIns="45000" anchor="t">
            <a:noAutofit/>
          </a:bodyPr>
          <a:lstStyle>
            <a:lvl1pPr indent="0" algn="ctr" defTabSz="914400">
              <a:lnSpc>
                <a:spcPct val="100000"/>
              </a:lnSpc>
              <a:buNone/>
              <a:defRPr b="0" lang="fr-FR" sz="1400" spc="-1" strike="noStrike">
                <a:solidFill>
                  <a:schemeClr val="dk1"/>
                </a:solidFill>
                <a:latin typeface="Arial"/>
                <a:ea typeface="DejaVu Sans"/>
              </a:defRPr>
            </a:lvl1pPr>
          </a:lstStyle>
          <a:p>
            <a:pPr indent="0" algn="ctr" defTabSz="914400">
              <a:lnSpc>
                <a:spcPct val="100000"/>
              </a:lnSpc>
              <a:buNone/>
            </a:pPr>
            <a:r>
              <a:rPr b="0" lang="fr-FR" sz="1400" spc="-1" strike="noStrike">
                <a:solidFill>
                  <a:schemeClr val="dk1"/>
                </a:solidFill>
                <a:latin typeface="Arial"/>
                <a:ea typeface="DejaVu Sans"/>
              </a:rPr>
              <a:t>BAUER - PERRY</a:t>
            </a:r>
            <a:endParaRPr b="0" lang="fr-FR" sz="1400" spc="-1" strike="noStrike">
              <a:solidFill>
                <a:srgbClr val="000000"/>
              </a:solidFill>
              <a:latin typeface="Times New Roman"/>
            </a:endParaRPr>
          </a:p>
        </p:txBody>
      </p:sp>
      <p:pic>
        <p:nvPicPr>
          <p:cNvPr id="1472" name="Image 21" descr="Une image contenant symbole&#10;&#10;Description générée automatiquement"/>
          <p:cNvPicPr/>
          <p:nvPr/>
        </p:nvPicPr>
        <p:blipFill>
          <a:blip r:embed="rId4"/>
          <a:stretch/>
        </p:blipFill>
        <p:spPr>
          <a:xfrm>
            <a:off x="9245520" y="5217120"/>
            <a:ext cx="766800" cy="40284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9.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6350" cap="flat" cmpd="sng" algn="ctr">
          <a:prstDash val="solid"/>
          <a:miter/>
        </a:ln>
        <a:ln w="12700" cap="flat" cmpd="sng" algn="ctr">
          <a:prstDash val="solid"/>
          <a:miter/>
        </a:ln>
        <a:ln w="1905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1504c957-e883-4772-a912-895db7d1aa54">
      <UserInfo>
        <DisplayName>PERRY Nicolas</DisplayName>
        <AccountId>12</AccountId>
        <AccountType/>
      </UserInfo>
      <UserInfo>
        <DisplayName>BAUER Tom</DisplayName>
        <AccountId>6</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67DE92D951E6749A3EC3C7C7B653A69" ma:contentTypeVersion="6" ma:contentTypeDescription="Crée un document." ma:contentTypeScope="" ma:versionID="10331c333bfa4e76651d85abb8d49221">
  <xsd:schema xmlns:xsd="http://www.w3.org/2001/XMLSchema" xmlns:xs="http://www.w3.org/2001/XMLSchema" xmlns:p="http://schemas.microsoft.com/office/2006/metadata/properties" xmlns:ns2="13acb780-136d-4d66-8d37-aa6826b62545" xmlns:ns3="1504c957-e883-4772-a912-895db7d1aa54" targetNamespace="http://schemas.microsoft.com/office/2006/metadata/properties" ma:root="true" ma:fieldsID="bc4e46251b84cf6722302f878a932ff9" ns2:_="" ns3:_="">
    <xsd:import namespace="13acb780-136d-4d66-8d37-aa6826b62545"/>
    <xsd:import namespace="1504c957-e883-4772-a912-895db7d1aa5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acb780-136d-4d66-8d37-aa6826b625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04c957-e883-4772-a912-895db7d1aa54"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6F455D6-CB50-422D-A9E5-5CD4E84C1F82}">
  <ds:schemaRefs>
    <ds:schemaRef ds:uri="http://schemas.microsoft.com/sharepoint/v3/contenttype/forms"/>
  </ds:schemaRefs>
</ds:datastoreItem>
</file>

<file path=customXml/itemProps2.xml><?xml version="1.0" encoding="utf-8"?>
<ds:datastoreItem xmlns:ds="http://schemas.openxmlformats.org/officeDocument/2006/customXml" ds:itemID="{D616893C-46F6-4BEF-AC88-336083B4902E}">
  <ds:schemaRefs>
    <ds:schemaRef ds:uri="http://www.w3.org/XML/1998/namespace"/>
    <ds:schemaRef ds:uri="http://purl.org/dc/terms/"/>
    <ds:schemaRef ds:uri="1504c957-e883-4772-a912-895db7d1aa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13acb780-136d-4d66-8d37-aa6826b62545"/>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7FDE9A24-2DAF-46F0-9CFD-FE976CF7F4A0}">
  <ds:schemaRefs>
    <ds:schemaRef ds:uri="13acb780-136d-4d66-8d37-aa6826b62545"/>
    <ds:schemaRef ds:uri="1504c957-e883-4772-a912-895db7d1aa5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_01 modèle Powerpoint 4x3 FR</Template>
  <TotalTime>248</TotalTime>
  <Application>LibreOffice/24.2.4.2$Linux_X86_64 LibreOffice_project/420$Build-2</Application>
  <AppVersion>15.0000</AppVersion>
  <Words>4265</Words>
  <Paragraphs>587</Paragraphs>
  <Company>Novaty</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2014-05-26T12:52:45Z</dcterms:created>
  <dc:creator>Novaty</dc:creator>
  <dc:description/>
  <dc:language>fr-FR</dc:language>
  <cp:lastModifiedBy/>
  <dcterms:modified xsi:type="dcterms:W3CDTF">2024-06-24T10:05:17Z</dcterms:modified>
  <cp:revision>154</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0x010100A67DE92D951E6749A3EC3C7C7B653A69</vt:lpwstr>
  </property>
  <property fmtid="{D5CDD505-2E9C-101B-9397-08002B2CF9AE}" pid="3" name="HiddenSlides">
    <vt:i4>5</vt:i4>
  </property>
  <property fmtid="{D5CDD505-2E9C-101B-9397-08002B2CF9AE}" pid="4" name="HyperlinksChanged">
    <vt:bool>0</vt:bool>
  </property>
  <property fmtid="{D5CDD505-2E9C-101B-9397-08002B2CF9AE}" pid="5" name="LinksUpToDate">
    <vt:bool>0</vt:bool>
  </property>
  <property fmtid="{D5CDD505-2E9C-101B-9397-08002B2CF9AE}" pid="6" name="MMClips">
    <vt:r8>1</vt:r8>
  </property>
  <property fmtid="{D5CDD505-2E9C-101B-9397-08002B2CF9AE}" pid="7" name="Notes">
    <vt:i4>7</vt:i4>
  </property>
  <property fmtid="{D5CDD505-2E9C-101B-9397-08002B2CF9AE}" pid="8" name="PresentationFormat">
    <vt:lpwstr>Personnalisé</vt:lpwstr>
  </property>
  <property fmtid="{D5CDD505-2E9C-101B-9397-08002B2CF9AE}" pid="9" name="ScaleCrop">
    <vt:bool>0</vt:bool>
  </property>
  <property fmtid="{D5CDD505-2E9C-101B-9397-08002B2CF9AE}" pid="10" name="ShareDoc">
    <vt:bool>0</vt:bool>
  </property>
  <property fmtid="{D5CDD505-2E9C-101B-9397-08002B2CF9AE}" pid="11" name="Slides">
    <vt:i4>31</vt:i4>
  </property>
</Properties>
</file>