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10"/>
  </p:notesMasterIdLst>
  <p:sldIdLst>
    <p:sldId id="256" r:id="rId5"/>
    <p:sldId id="377" r:id="rId6"/>
    <p:sldId id="378" r:id="rId7"/>
    <p:sldId id="379" r:id="rId8"/>
    <p:sldId id="380" r:id="rId9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9D936832-A478-4F52-A6C7-7DD6D0B65DCC}">
          <p14:sldIdLst>
            <p14:sldId id="256"/>
            <p14:sldId id="377"/>
            <p14:sldId id="378"/>
            <p14:sldId id="379"/>
            <p14:sldId id="380"/>
          </p14:sldIdLst>
        </p14:section>
        <p14:section name="Section sans titre" id="{8BFFB5A6-483F-4A79-BB56-7A0745AD514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IEDLANDER Aurore" initials="F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D807"/>
    <a:srgbClr val="80276C"/>
    <a:srgbClr val="FFCB6D"/>
    <a:srgbClr val="FFA300"/>
    <a:srgbClr val="D6850B"/>
    <a:srgbClr val="92374D"/>
    <a:srgbClr val="B6574C"/>
    <a:srgbClr val="9E1484"/>
    <a:srgbClr val="BA6056"/>
    <a:srgbClr val="C43C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99" autoAdjust="0"/>
    <p:restoredTop sz="91279" autoAdjust="0"/>
  </p:normalViewPr>
  <p:slideViewPr>
    <p:cSldViewPr snapToObjects="1">
      <p:cViewPr>
        <p:scale>
          <a:sx n="75" d="100"/>
          <a:sy n="75" d="100"/>
        </p:scale>
        <p:origin x="1614" y="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E030-3258-46C0-BCE3-A7DE28701514}" type="datetimeFigureOut">
              <a:rPr lang="fr-FR" smtClean="0"/>
              <a:t>11/01/2022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A2515-5855-4CA0-8E7E-783B138850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764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602013"/>
            <a:ext cx="8042945" cy="473773"/>
          </a:xfrm>
        </p:spPr>
        <p:txBody>
          <a:bodyPr>
            <a:normAutofit/>
          </a:bodyPr>
          <a:lstStyle>
            <a:lvl1pPr>
              <a:defRPr sz="240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fr-FR" dirty="0"/>
              <a:t>Titre</a:t>
            </a:r>
            <a:endParaRPr lang="en-US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2360136"/>
            <a:ext cx="10403416" cy="2415460"/>
          </a:xfrm>
        </p:spPr>
        <p:txBody>
          <a:bodyPr>
            <a:normAutofit/>
          </a:bodyPr>
          <a:lstStyle>
            <a:lvl1pPr>
              <a:defRPr sz="1600" baseline="0">
                <a:solidFill>
                  <a:srgbClr val="FFA30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fr-FR" dirty="0"/>
              <a:t>Modifier le texte</a:t>
            </a:r>
          </a:p>
        </p:txBody>
      </p:sp>
      <p:sp>
        <p:nvSpPr>
          <p:cNvPr id="6" name="Rectangle 2"/>
          <p:cNvSpPr/>
          <p:nvPr userDrawn="1"/>
        </p:nvSpPr>
        <p:spPr>
          <a:xfrm>
            <a:off x="-27710" y="5910957"/>
            <a:ext cx="1416243" cy="953271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10391 w 1785770"/>
              <a:gd name="connsiteY3" fmla="*/ 946677 h 957435"/>
              <a:gd name="connsiteX4" fmla="*/ 0 w 1785770"/>
              <a:gd name="connsiteY4" fmla="*/ 0 h 957435"/>
              <a:gd name="connsiteX0" fmla="*/ 0 w 1785770"/>
              <a:gd name="connsiteY0" fmla="*/ 0 h 958022"/>
              <a:gd name="connsiteX1" fmla="*/ 1785770 w 1785770"/>
              <a:gd name="connsiteY1" fmla="*/ 10758 h 958022"/>
              <a:gd name="connsiteX2" fmla="*/ 1183341 w 1785770"/>
              <a:gd name="connsiteY2" fmla="*/ 957435 h 958022"/>
              <a:gd name="connsiteX3" fmla="*/ 10391 w 1785770"/>
              <a:gd name="connsiteY3" fmla="*/ 958022 h 958022"/>
              <a:gd name="connsiteX4" fmla="*/ 0 w 1785770"/>
              <a:gd name="connsiteY4" fmla="*/ 0 h 958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8022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10391" y="958022"/>
                </a:lnTo>
                <a:lnTo>
                  <a:pt x="0" y="0"/>
                </a:lnTo>
                <a:close/>
              </a:path>
            </a:pathLst>
          </a:custGeom>
          <a:solidFill>
            <a:srgbClr val="FFA3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9" name="Rectangle 2"/>
          <p:cNvSpPr/>
          <p:nvPr userDrawn="1"/>
        </p:nvSpPr>
        <p:spPr>
          <a:xfrm rot="10800000">
            <a:off x="10555110" y="-10392"/>
            <a:ext cx="1636889" cy="1259929"/>
          </a:xfrm>
          <a:custGeom>
            <a:avLst/>
            <a:gdLst>
              <a:gd name="connsiteX0" fmla="*/ 0 w 2517290"/>
              <a:gd name="connsiteY0" fmla="*/ 0 h 946677"/>
              <a:gd name="connsiteX1" fmla="*/ 2517290 w 2517290"/>
              <a:gd name="connsiteY1" fmla="*/ 0 h 946677"/>
              <a:gd name="connsiteX2" fmla="*/ 2517290 w 2517290"/>
              <a:gd name="connsiteY2" fmla="*/ 946677 h 946677"/>
              <a:gd name="connsiteX3" fmla="*/ 0 w 2517290"/>
              <a:gd name="connsiteY3" fmla="*/ 946677 h 946677"/>
              <a:gd name="connsiteX4" fmla="*/ 0 w 2517290"/>
              <a:gd name="connsiteY4" fmla="*/ 0 h 946677"/>
              <a:gd name="connsiteX0" fmla="*/ 0 w 2517290"/>
              <a:gd name="connsiteY0" fmla="*/ 0 h 957435"/>
              <a:gd name="connsiteX1" fmla="*/ 2517290 w 2517290"/>
              <a:gd name="connsiteY1" fmla="*/ 0 h 957435"/>
              <a:gd name="connsiteX2" fmla="*/ 1183341 w 2517290"/>
              <a:gd name="connsiteY2" fmla="*/ 957435 h 957435"/>
              <a:gd name="connsiteX3" fmla="*/ 0 w 2517290"/>
              <a:gd name="connsiteY3" fmla="*/ 946677 h 957435"/>
              <a:gd name="connsiteX4" fmla="*/ 0 w 2517290"/>
              <a:gd name="connsiteY4" fmla="*/ 0 h 957435"/>
              <a:gd name="connsiteX0" fmla="*/ 0 w 1785770"/>
              <a:gd name="connsiteY0" fmla="*/ 0 h 957435"/>
              <a:gd name="connsiteX1" fmla="*/ 1785770 w 1785770"/>
              <a:gd name="connsiteY1" fmla="*/ 10758 h 957435"/>
              <a:gd name="connsiteX2" fmla="*/ 1183341 w 1785770"/>
              <a:gd name="connsiteY2" fmla="*/ 957435 h 957435"/>
              <a:gd name="connsiteX3" fmla="*/ 0 w 1785770"/>
              <a:gd name="connsiteY3" fmla="*/ 946677 h 957435"/>
              <a:gd name="connsiteX4" fmla="*/ 0 w 1785770"/>
              <a:gd name="connsiteY4" fmla="*/ 0 h 95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5770" h="957435">
                <a:moveTo>
                  <a:pt x="0" y="0"/>
                </a:moveTo>
                <a:lnTo>
                  <a:pt x="1785770" y="10758"/>
                </a:lnTo>
                <a:lnTo>
                  <a:pt x="1183341" y="957435"/>
                </a:lnTo>
                <a:lnTo>
                  <a:pt x="0" y="946677"/>
                </a:lnTo>
                <a:lnTo>
                  <a:pt x="0" y="0"/>
                </a:lnTo>
                <a:close/>
              </a:path>
            </a:pathLst>
          </a:custGeom>
          <a:solidFill>
            <a:srgbClr val="80276C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>
          <a:xfrm>
            <a:off x="273874" y="6440041"/>
            <a:ext cx="564327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0" name="ZoneTexte 9"/>
          <p:cNvSpPr txBox="1"/>
          <p:nvPr userDrawn="1"/>
        </p:nvSpPr>
        <p:spPr>
          <a:xfrm>
            <a:off x="0" y="5930527"/>
            <a:ext cx="1191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A. Besnard</a:t>
            </a:r>
          </a:p>
          <a:p>
            <a:r>
              <a:rPr lang="fr-FR" dirty="0" smtClean="0"/>
              <a:t>2020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485" y="6299858"/>
            <a:ext cx="1886514" cy="56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497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intercal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04969" y="4301506"/>
            <a:ext cx="4550403" cy="1051079"/>
          </a:xfrm>
        </p:spPr>
        <p:txBody>
          <a:bodyPr>
            <a:normAutofit/>
          </a:bodyPr>
          <a:lstStyle>
            <a:lvl1pPr>
              <a:defRPr sz="320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fr-FR" dirty="0"/>
              <a:t>Cliquez et </a:t>
            </a:r>
            <a:br>
              <a:rPr lang="fr-FR" dirty="0"/>
            </a:br>
            <a:r>
              <a:rPr lang="fr-FR" dirty="0"/>
              <a:t>modifiez le titre</a:t>
            </a: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485" y="6299858"/>
            <a:ext cx="1886514" cy="56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256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89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/>
          <p:cNvSpPr txBox="1"/>
          <p:nvPr/>
        </p:nvSpPr>
        <p:spPr>
          <a:xfrm>
            <a:off x="5015865" y="3429000"/>
            <a:ext cx="6816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Caractérisation d’alliages base fer et base aluminium</a:t>
            </a:r>
            <a:endParaRPr lang="fr-FR" sz="3200" b="1" cap="all" dirty="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637027" y="5229225"/>
            <a:ext cx="8641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Circular Std Book" charset="0"/>
              </a:rPr>
              <a:t>Cluny </a:t>
            </a:r>
            <a:r>
              <a:rPr lang="fr-FR" b="1" i="1" dirty="0" smtClean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Circular Std Book" charset="0"/>
              </a:rPr>
              <a:t>2020</a:t>
            </a:r>
            <a:endParaRPr lang="fr-FR" b="1" i="1" dirty="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  <a:cs typeface="Circular Std Book" charset="0"/>
            </a:endParaRPr>
          </a:p>
          <a:p>
            <a:pPr algn="ctr"/>
            <a:r>
              <a:rPr lang="fr-FR" b="1" i="1" dirty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Circular Std Book" charset="0"/>
              </a:rPr>
              <a:t>A. </a:t>
            </a:r>
            <a:r>
              <a:rPr lang="fr-FR" b="1" i="1" dirty="0" smtClean="0">
                <a:solidFill>
                  <a:srgbClr val="80276C"/>
                </a:solidFill>
                <a:latin typeface="Verdana" panose="020B0604030504040204" pitchFamily="34" charset="0"/>
                <a:ea typeface="Verdana" panose="020B0604030504040204" pitchFamily="34" charset="0"/>
                <a:cs typeface="Circular Std Book" charset="0"/>
              </a:rPr>
              <a:t>Besnard</a:t>
            </a:r>
            <a:endParaRPr lang="fr-FR" b="1" i="1" dirty="0">
              <a:solidFill>
                <a:srgbClr val="80276C"/>
              </a:solidFill>
              <a:latin typeface="Verdana" panose="020B0604030504040204" pitchFamily="34" charset="0"/>
              <a:ea typeface="Verdana" panose="020B0604030504040204" pitchFamily="34" charset="0"/>
              <a:cs typeface="Circular Std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85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838201" y="602013"/>
            <a:ext cx="8042945" cy="473773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Essais de </a:t>
            </a:r>
            <a:r>
              <a:rPr lang="fr-FR" dirty="0" smtClean="0">
                <a:solidFill>
                  <a:schemeClr val="tx1"/>
                </a:solidFill>
              </a:rPr>
              <a:t>tr</a:t>
            </a:r>
            <a:r>
              <a:rPr lang="fr-FR" dirty="0" smtClean="0">
                <a:solidFill>
                  <a:schemeClr val="tx1"/>
                </a:solidFill>
              </a:rPr>
              <a:t>action : taille des éprouvettes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2"/>
          <a:srcRect l="5176" t="12626" r="4669"/>
          <a:stretch/>
        </p:blipFill>
        <p:spPr>
          <a:xfrm rot="16200000">
            <a:off x="1968907" y="1602429"/>
            <a:ext cx="5224008" cy="4170722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6666270" y="1755864"/>
            <a:ext cx="4239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Eprouvette de référence (non </a:t>
            </a:r>
            <a:r>
              <a:rPr lang="fr-FR" dirty="0" err="1" smtClean="0"/>
              <a:t>tractionnée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6666270" y="2587859"/>
            <a:ext cx="166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EN-AW-6082 T6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6666270" y="3247356"/>
            <a:ext cx="1554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EN-AW-6082 0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6666270" y="415091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C18 H12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6666270" y="5249518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C18 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87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838201" y="602013"/>
            <a:ext cx="8042945" cy="473773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Essais de </a:t>
            </a:r>
            <a:r>
              <a:rPr lang="fr-FR" dirty="0" smtClean="0">
                <a:solidFill>
                  <a:schemeClr val="tx1"/>
                </a:solidFill>
              </a:rPr>
              <a:t>tr</a:t>
            </a:r>
            <a:r>
              <a:rPr lang="fr-FR" dirty="0" smtClean="0">
                <a:solidFill>
                  <a:schemeClr val="tx1"/>
                </a:solidFill>
              </a:rPr>
              <a:t>action : allures des courbes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735955" y="6435834"/>
            <a:ext cx="4286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Données disponibles dans les fichiers textes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258" y="1254448"/>
            <a:ext cx="7035394" cy="426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31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 dirty="0"/>
          </a:p>
        </p:txBody>
      </p:sp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838201" y="602013"/>
            <a:ext cx="9578339" cy="652435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Essais de </a:t>
            </a:r>
            <a:r>
              <a:rPr lang="fr-FR" dirty="0" smtClean="0">
                <a:solidFill>
                  <a:schemeClr val="tx1"/>
                </a:solidFill>
              </a:rPr>
              <a:t>dureté</a:t>
            </a:r>
            <a:r>
              <a:rPr lang="fr-FR" dirty="0" smtClean="0">
                <a:solidFill>
                  <a:schemeClr val="tx1"/>
                </a:solidFill>
              </a:rPr>
              <a:t> : </a:t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>Mesures sur les éprouvettes de traction après rupture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735955" y="6435834"/>
            <a:ext cx="411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Données disponibles dans le fichier texte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9407" y="1997121"/>
            <a:ext cx="5495925" cy="2190750"/>
          </a:xfrm>
          <a:prstGeom prst="rect">
            <a:avLst/>
          </a:prstGeom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941352"/>
              </p:ext>
            </p:extLst>
          </p:nvPr>
        </p:nvGraphicFramePr>
        <p:xfrm>
          <a:off x="2312670" y="3559561"/>
          <a:ext cx="6629400" cy="2133600"/>
        </p:xfrm>
        <a:graphic>
          <a:graphicData uri="http://schemas.openxmlformats.org/drawingml/2006/table">
            <a:tbl>
              <a:tblPr/>
              <a:tblGrid>
                <a:gridCol w="583641">
                  <a:extLst>
                    <a:ext uri="{9D8B030D-6E8A-4147-A177-3AD203B41FA5}">
                      <a16:colId xmlns:a16="http://schemas.microsoft.com/office/drawing/2014/main" val="904297565"/>
                    </a:ext>
                  </a:extLst>
                </a:gridCol>
                <a:gridCol w="980136">
                  <a:extLst>
                    <a:ext uri="{9D8B030D-6E8A-4147-A177-3AD203B41FA5}">
                      <a16:colId xmlns:a16="http://schemas.microsoft.com/office/drawing/2014/main" val="1182730882"/>
                    </a:ext>
                  </a:extLst>
                </a:gridCol>
                <a:gridCol w="980136">
                  <a:extLst>
                    <a:ext uri="{9D8B030D-6E8A-4147-A177-3AD203B41FA5}">
                      <a16:colId xmlns:a16="http://schemas.microsoft.com/office/drawing/2014/main" val="495591731"/>
                    </a:ext>
                  </a:extLst>
                </a:gridCol>
                <a:gridCol w="583641">
                  <a:extLst>
                    <a:ext uri="{9D8B030D-6E8A-4147-A177-3AD203B41FA5}">
                      <a16:colId xmlns:a16="http://schemas.microsoft.com/office/drawing/2014/main" val="2980763421"/>
                    </a:ext>
                  </a:extLst>
                </a:gridCol>
                <a:gridCol w="583641">
                  <a:extLst>
                    <a:ext uri="{9D8B030D-6E8A-4147-A177-3AD203B41FA5}">
                      <a16:colId xmlns:a16="http://schemas.microsoft.com/office/drawing/2014/main" val="1535863303"/>
                    </a:ext>
                  </a:extLst>
                </a:gridCol>
                <a:gridCol w="583641">
                  <a:extLst>
                    <a:ext uri="{9D8B030D-6E8A-4147-A177-3AD203B41FA5}">
                      <a16:colId xmlns:a16="http://schemas.microsoft.com/office/drawing/2014/main" val="3828108273"/>
                    </a:ext>
                  </a:extLst>
                </a:gridCol>
                <a:gridCol w="583641">
                  <a:extLst>
                    <a:ext uri="{9D8B030D-6E8A-4147-A177-3AD203B41FA5}">
                      <a16:colId xmlns:a16="http://schemas.microsoft.com/office/drawing/2014/main" val="3352398953"/>
                    </a:ext>
                  </a:extLst>
                </a:gridCol>
                <a:gridCol w="583641">
                  <a:extLst>
                    <a:ext uri="{9D8B030D-6E8A-4147-A177-3AD203B41FA5}">
                      <a16:colId xmlns:a16="http://schemas.microsoft.com/office/drawing/2014/main" val="1925183142"/>
                    </a:ext>
                  </a:extLst>
                </a:gridCol>
                <a:gridCol w="583641">
                  <a:extLst>
                    <a:ext uri="{9D8B030D-6E8A-4147-A177-3AD203B41FA5}">
                      <a16:colId xmlns:a16="http://schemas.microsoft.com/office/drawing/2014/main" val="4271376173"/>
                    </a:ext>
                  </a:extLst>
                </a:gridCol>
                <a:gridCol w="583641">
                  <a:extLst>
                    <a:ext uri="{9D8B030D-6E8A-4147-A177-3AD203B41FA5}">
                      <a16:colId xmlns:a16="http://schemas.microsoft.com/office/drawing/2014/main" val="1637982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66617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29693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 au bord de l'éprouvette (mm)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872845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2059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 2.5 62.5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EN-AW-6082-0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7044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EN-AW-6082-T6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55809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 2.5 187.5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C18 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2148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C18 H12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58480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6291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64395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6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15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  <p:sp>
        <p:nvSpPr>
          <p:cNvPr id="21" name="Titre 1"/>
          <p:cNvSpPr>
            <a:spLocks noGrp="1"/>
          </p:cNvSpPr>
          <p:nvPr>
            <p:ph type="title"/>
          </p:nvPr>
        </p:nvSpPr>
        <p:spPr>
          <a:xfrm>
            <a:off x="838201" y="602013"/>
            <a:ext cx="11353799" cy="1386807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Micrographies: </a:t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>Observations sur les éprouvettes de </a:t>
            </a:r>
            <a:r>
              <a:rPr lang="fr-FR" dirty="0">
                <a:solidFill>
                  <a:schemeClr val="tx1"/>
                </a:solidFill>
              </a:rPr>
              <a:t>traction en acier après </a:t>
            </a:r>
            <a:r>
              <a:rPr lang="fr-FR" dirty="0" smtClean="0">
                <a:solidFill>
                  <a:schemeClr val="tx1"/>
                </a:solidFill>
              </a:rPr>
              <a:t>rupture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3298" b="92157" l="60352" r="72394">
                        <a14:foregroundMark x1="67254" y1="72906" x2="67107" y2="54902"/>
                        <a14:foregroundMark x1="64758" y1="72727" x2="64905" y2="54545"/>
                        <a14:backgroundMark x1="64023" y1="72014" x2="64464" y2="54189"/>
                        <a14:backgroundMark x1="61674" y1="77718" x2="64023" y2="72727"/>
                      </a14:backgroundRemoval>
                    </a14:imgEffect>
                  </a14:imgLayer>
                </a14:imgProps>
              </a:ext>
            </a:extLst>
          </a:blip>
          <a:srcRect l="59107" t="53422" r="25880" b="6452"/>
          <a:stretch/>
        </p:blipFill>
        <p:spPr>
          <a:xfrm rot="5400000">
            <a:off x="5545024" y="841502"/>
            <a:ext cx="1310318" cy="2884864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031" y="3053828"/>
            <a:ext cx="2146926" cy="16101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315" y="3053828"/>
            <a:ext cx="2146926" cy="16101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600" y="3053828"/>
            <a:ext cx="2146926" cy="16101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291" y="4905339"/>
            <a:ext cx="2151850" cy="1613887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445" y="4905339"/>
            <a:ext cx="2151850" cy="1613887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600" y="4905339"/>
            <a:ext cx="2151850" cy="1613887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1422084" y="5527616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C18 H12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1422084" y="367425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C18 0</a:t>
            </a:r>
            <a:endParaRPr lang="fr-FR" dirty="0"/>
          </a:p>
        </p:txBody>
      </p:sp>
      <p:cxnSp>
        <p:nvCxnSpPr>
          <p:cNvPr id="39" name="Connecteur droit avec flèche 38"/>
          <p:cNvCxnSpPr>
            <a:stCxn id="44" idx="1"/>
          </p:cNvCxnSpPr>
          <p:nvPr/>
        </p:nvCxnSpPr>
        <p:spPr>
          <a:xfrm flipH="1">
            <a:off x="2933866" y="2442837"/>
            <a:ext cx="1991952" cy="6070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>
            <a:stCxn id="43" idx="2"/>
          </p:cNvCxnSpPr>
          <p:nvPr/>
        </p:nvCxnSpPr>
        <p:spPr>
          <a:xfrm flipH="1">
            <a:off x="6246185" y="2334381"/>
            <a:ext cx="426444" cy="71552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stCxn id="42" idx="3"/>
          </p:cNvCxnSpPr>
          <p:nvPr/>
        </p:nvCxnSpPr>
        <p:spPr>
          <a:xfrm>
            <a:off x="7642615" y="2241658"/>
            <a:ext cx="1884932" cy="8082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7410279" y="2148934"/>
            <a:ext cx="232336" cy="1854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6556461" y="2148934"/>
            <a:ext cx="232336" cy="1854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4925818" y="2350113"/>
            <a:ext cx="232336" cy="1854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80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E61D837E8F86428F12CB9593E38960" ma:contentTypeVersion="13" ma:contentTypeDescription="Crée un document." ma:contentTypeScope="" ma:versionID="5c7361d6fa3c263d90fe9547bbc9b960">
  <xsd:schema xmlns:xsd="http://www.w3.org/2001/XMLSchema" xmlns:xs="http://www.w3.org/2001/XMLSchema" xmlns:p="http://schemas.microsoft.com/office/2006/metadata/properties" xmlns:ns3="58c52548-bf74-4cb7-9c60-e589b8251992" xmlns:ns4="bd013296-61e6-4823-b6cb-0b117d1f90ab" targetNamespace="http://schemas.microsoft.com/office/2006/metadata/properties" ma:root="true" ma:fieldsID="71f6ef2d78f48fffc3b025afc7e81eca" ns3:_="" ns4:_="">
    <xsd:import namespace="58c52548-bf74-4cb7-9c60-e589b8251992"/>
    <xsd:import namespace="bd013296-61e6-4823-b6cb-0b117d1f90a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c52548-bf74-4cb7-9c60-e589b82519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013296-61e6-4823-b6cb-0b117d1f90a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DD1122-C032-4E84-BC2D-67CF72F9218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58c52548-bf74-4cb7-9c60-e589b8251992"/>
    <ds:schemaRef ds:uri="bd013296-61e6-4823-b6cb-0b117d1f90ab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9B56942-BCBF-4056-A4BD-FA7DA80108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D216B5-64D8-43CD-AD92-21AD74F6FC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c52548-bf74-4cb7-9c60-e589b8251992"/>
    <ds:schemaRef ds:uri="bd013296-61e6-4823-b6cb-0b117d1f90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10081</TotalTime>
  <Words>137</Words>
  <Application>Microsoft Office PowerPoint</Application>
  <PresentationFormat>Grand écran</PresentationFormat>
  <Paragraphs>57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Circular Std Book</vt:lpstr>
      <vt:lpstr>Verdana</vt:lpstr>
      <vt:lpstr>Thème Office</vt:lpstr>
      <vt:lpstr>Présentation PowerPoint</vt:lpstr>
      <vt:lpstr>Essais de traction : taille des éprouvettes</vt:lpstr>
      <vt:lpstr>Essais de traction : allures des courbes</vt:lpstr>
      <vt:lpstr>Essais de dureté :  Mesures sur les éprouvettes de traction après rupture</vt:lpstr>
      <vt:lpstr>Micrographies:  Observations sur les éprouvettes de traction en acier après rupture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Flavien Guerin</dc:creator>
  <cp:lastModifiedBy>Aurélien BESNARD</cp:lastModifiedBy>
  <cp:revision>611</cp:revision>
  <cp:lastPrinted>2019-07-16T12:05:04Z</cp:lastPrinted>
  <dcterms:created xsi:type="dcterms:W3CDTF">2018-12-14T10:04:20Z</dcterms:created>
  <dcterms:modified xsi:type="dcterms:W3CDTF">2022-01-11T20:08:24Z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0x010100D2E61D837E8F86428F12CB9593E38960</vt:lpwstr>
  </property>
</Properties>
</file>