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00"/>
    <a:srgbClr val="80276C"/>
    <a:srgbClr val="FFE0A7"/>
    <a:srgbClr val="FFC969"/>
    <a:srgbClr val="FFB83B"/>
    <a:srgbClr val="D87E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015" autoAdjust="0"/>
  </p:normalViewPr>
  <p:slideViewPr>
    <p:cSldViewPr snapToGrid="0">
      <p:cViewPr>
        <p:scale>
          <a:sx n="50" d="100"/>
          <a:sy n="50" d="100"/>
        </p:scale>
        <p:origin x="1104" y="1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303B1-3998-488D-AFB5-FCC1B0EA5438}" type="datetimeFigureOut">
              <a:rPr lang="fr-FR" smtClean="0"/>
              <a:t>01/03/2022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EDFD70-BB04-4E52-84E5-A7833FA326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4302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834BE-80AD-46D7-82AD-634BC9C0B844}" type="datetimeFigureOut">
              <a:rPr lang="fr-FR" smtClean="0"/>
              <a:t>01/03/2022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5A05-B5CC-4788-AAEE-58B264FF40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6481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834BE-80AD-46D7-82AD-634BC9C0B844}" type="datetimeFigureOut">
              <a:rPr lang="fr-FR" smtClean="0"/>
              <a:t>01/03/2022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5A05-B5CC-4788-AAEE-58B264FF40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059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834BE-80AD-46D7-82AD-634BC9C0B844}" type="datetimeFigureOut">
              <a:rPr lang="fr-FR" smtClean="0"/>
              <a:t>01/03/2022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5A05-B5CC-4788-AAEE-58B264FF40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86508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>
          <a:xfrm>
            <a:off x="683457" y="314921"/>
            <a:ext cx="6948577" cy="694370"/>
          </a:xfrm>
        </p:spPr>
        <p:txBody>
          <a:bodyPr>
            <a:noAutofit/>
          </a:bodyPr>
          <a:lstStyle>
            <a:lvl1pPr>
              <a:defRPr sz="2800" b="1" baseline="0">
                <a:solidFill>
                  <a:srgbClr val="FFA300"/>
                </a:solidFill>
              </a:defRPr>
            </a:lvl1pPr>
          </a:lstStyle>
          <a:p>
            <a:r>
              <a:rPr lang="fr-FR" dirty="0"/>
              <a:t>Titre de la page</a:t>
            </a:r>
            <a:br>
              <a:rPr lang="fr-FR" dirty="0"/>
            </a:br>
            <a:endParaRPr lang="fr-FR" dirty="0"/>
          </a:p>
        </p:txBody>
      </p:sp>
      <p:sp>
        <p:nvSpPr>
          <p:cNvPr id="6" name="Parallélogramme 5"/>
          <p:cNvSpPr>
            <a:spLocks noChangeAspect="1"/>
          </p:cNvSpPr>
          <p:nvPr userDrawn="1"/>
        </p:nvSpPr>
        <p:spPr>
          <a:xfrm>
            <a:off x="9276362" y="-3176"/>
            <a:ext cx="2924877" cy="1232496"/>
          </a:xfrm>
          <a:custGeom>
            <a:avLst/>
            <a:gdLst>
              <a:gd name="connsiteX0" fmla="*/ 0 w 3690337"/>
              <a:gd name="connsiteY0" fmla="*/ 1229321 h 1229321"/>
              <a:gd name="connsiteX1" fmla="*/ 728065 w 3690337"/>
              <a:gd name="connsiteY1" fmla="*/ 0 h 1229321"/>
              <a:gd name="connsiteX2" fmla="*/ 3690337 w 3690337"/>
              <a:gd name="connsiteY2" fmla="*/ 0 h 1229321"/>
              <a:gd name="connsiteX3" fmla="*/ 2962272 w 3690337"/>
              <a:gd name="connsiteY3" fmla="*/ 1229321 h 1229321"/>
              <a:gd name="connsiteX4" fmla="*/ 0 w 3690337"/>
              <a:gd name="connsiteY4" fmla="*/ 1229321 h 1229321"/>
              <a:gd name="connsiteX0" fmla="*/ 0 w 2979137"/>
              <a:gd name="connsiteY0" fmla="*/ 1229321 h 1229321"/>
              <a:gd name="connsiteX1" fmla="*/ 728065 w 2979137"/>
              <a:gd name="connsiteY1" fmla="*/ 0 h 1229321"/>
              <a:gd name="connsiteX2" fmla="*/ 2979137 w 2979137"/>
              <a:gd name="connsiteY2" fmla="*/ 0 h 1229321"/>
              <a:gd name="connsiteX3" fmla="*/ 2962272 w 2979137"/>
              <a:gd name="connsiteY3" fmla="*/ 1229321 h 1229321"/>
              <a:gd name="connsiteX4" fmla="*/ 0 w 2979137"/>
              <a:gd name="connsiteY4" fmla="*/ 1229321 h 1229321"/>
              <a:gd name="connsiteX0" fmla="*/ 0 w 2969489"/>
              <a:gd name="connsiteY0" fmla="*/ 1232496 h 1232496"/>
              <a:gd name="connsiteX1" fmla="*/ 728065 w 2969489"/>
              <a:gd name="connsiteY1" fmla="*/ 3175 h 1232496"/>
              <a:gd name="connsiteX2" fmla="*/ 2969489 w 2969489"/>
              <a:gd name="connsiteY2" fmla="*/ 0 h 1232496"/>
              <a:gd name="connsiteX3" fmla="*/ 2962272 w 2969489"/>
              <a:gd name="connsiteY3" fmla="*/ 1232496 h 1232496"/>
              <a:gd name="connsiteX4" fmla="*/ 0 w 2969489"/>
              <a:gd name="connsiteY4" fmla="*/ 1232496 h 1232496"/>
              <a:gd name="connsiteX0" fmla="*/ 0 w 2962768"/>
              <a:gd name="connsiteY0" fmla="*/ 1232496 h 1232496"/>
              <a:gd name="connsiteX1" fmla="*/ 728065 w 2962768"/>
              <a:gd name="connsiteY1" fmla="*/ 3175 h 1232496"/>
              <a:gd name="connsiteX2" fmla="*/ 2959841 w 2962768"/>
              <a:gd name="connsiteY2" fmla="*/ 0 h 1232496"/>
              <a:gd name="connsiteX3" fmla="*/ 2962272 w 2962768"/>
              <a:gd name="connsiteY3" fmla="*/ 1232496 h 1232496"/>
              <a:gd name="connsiteX4" fmla="*/ 0 w 2962768"/>
              <a:gd name="connsiteY4" fmla="*/ 1232496 h 1232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2768" h="1232496">
                <a:moveTo>
                  <a:pt x="0" y="1232496"/>
                </a:moveTo>
                <a:lnTo>
                  <a:pt x="728065" y="3175"/>
                </a:lnTo>
                <a:lnTo>
                  <a:pt x="2959841" y="0"/>
                </a:lnTo>
                <a:cubicBezTo>
                  <a:pt x="2957435" y="410832"/>
                  <a:pt x="2964678" y="821664"/>
                  <a:pt x="2962272" y="1232496"/>
                </a:cubicBezTo>
                <a:lnTo>
                  <a:pt x="0" y="1232496"/>
                </a:lnTo>
                <a:close/>
              </a:path>
            </a:pathLst>
          </a:custGeom>
          <a:solidFill>
            <a:srgbClr val="8027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Parallélogramme 8"/>
          <p:cNvSpPr/>
          <p:nvPr userDrawn="1"/>
        </p:nvSpPr>
        <p:spPr>
          <a:xfrm>
            <a:off x="-15875" y="5911324"/>
            <a:ext cx="1752953" cy="949852"/>
          </a:xfrm>
          <a:custGeom>
            <a:avLst/>
            <a:gdLst>
              <a:gd name="connsiteX0" fmla="*/ 0 w 2302228"/>
              <a:gd name="connsiteY0" fmla="*/ 946677 h 946677"/>
              <a:gd name="connsiteX1" fmla="*/ 560669 w 2302228"/>
              <a:gd name="connsiteY1" fmla="*/ 0 h 946677"/>
              <a:gd name="connsiteX2" fmla="*/ 2302228 w 2302228"/>
              <a:gd name="connsiteY2" fmla="*/ 0 h 946677"/>
              <a:gd name="connsiteX3" fmla="*/ 1741559 w 2302228"/>
              <a:gd name="connsiteY3" fmla="*/ 946677 h 946677"/>
              <a:gd name="connsiteX4" fmla="*/ 0 w 2302228"/>
              <a:gd name="connsiteY4" fmla="*/ 946677 h 946677"/>
              <a:gd name="connsiteX0" fmla="*/ 0 w 1752953"/>
              <a:gd name="connsiteY0" fmla="*/ 949852 h 949852"/>
              <a:gd name="connsiteX1" fmla="*/ 11394 w 1752953"/>
              <a:gd name="connsiteY1" fmla="*/ 0 h 949852"/>
              <a:gd name="connsiteX2" fmla="*/ 1752953 w 1752953"/>
              <a:gd name="connsiteY2" fmla="*/ 0 h 949852"/>
              <a:gd name="connsiteX3" fmla="*/ 1192284 w 1752953"/>
              <a:gd name="connsiteY3" fmla="*/ 946677 h 949852"/>
              <a:gd name="connsiteX4" fmla="*/ 0 w 1752953"/>
              <a:gd name="connsiteY4" fmla="*/ 949852 h 9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2953" h="949852">
                <a:moveTo>
                  <a:pt x="0" y="949852"/>
                </a:moveTo>
                <a:lnTo>
                  <a:pt x="11394" y="0"/>
                </a:lnTo>
                <a:lnTo>
                  <a:pt x="1752953" y="0"/>
                </a:lnTo>
                <a:lnTo>
                  <a:pt x="1192284" y="946677"/>
                </a:lnTo>
                <a:lnTo>
                  <a:pt x="0" y="949852"/>
                </a:lnTo>
                <a:close/>
              </a:path>
            </a:pathLst>
          </a:custGeom>
          <a:solidFill>
            <a:srgbClr val="FF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781" y="6078169"/>
            <a:ext cx="1950190" cy="583504"/>
          </a:xfrm>
          <a:prstGeom prst="rect">
            <a:avLst/>
          </a:prstGeom>
        </p:spPr>
      </p:pic>
      <p:sp>
        <p:nvSpPr>
          <p:cNvPr id="11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166254" y="6367318"/>
            <a:ext cx="646546" cy="2943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5A4C5B2E-C222-42BA-A6AE-2E2D0C9DED18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ftr" idx="3"/>
          </p:nvPr>
        </p:nvSpPr>
        <p:spPr bwMode="auto">
          <a:xfrm>
            <a:off x="4166658" y="6193596"/>
            <a:ext cx="3858684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GB" dirty="0" smtClean="0"/>
              <a:t>CHD 21-22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9387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834BE-80AD-46D7-82AD-634BC9C0B844}" type="datetimeFigureOut">
              <a:rPr lang="fr-FR" smtClean="0"/>
              <a:t>01/03/2022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5A05-B5CC-4788-AAEE-58B264FF40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500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834BE-80AD-46D7-82AD-634BC9C0B844}" type="datetimeFigureOut">
              <a:rPr lang="fr-FR" smtClean="0"/>
              <a:t>01/03/2022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5A05-B5CC-4788-AAEE-58B264FF40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6494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834BE-80AD-46D7-82AD-634BC9C0B844}" type="datetimeFigureOut">
              <a:rPr lang="fr-FR" smtClean="0"/>
              <a:t>01/03/2022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5A05-B5CC-4788-AAEE-58B264FF40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484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834BE-80AD-46D7-82AD-634BC9C0B844}" type="datetimeFigureOut">
              <a:rPr lang="fr-FR" smtClean="0"/>
              <a:t>01/03/2022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5A05-B5CC-4788-AAEE-58B264FF40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148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834BE-80AD-46D7-82AD-634BC9C0B844}" type="datetimeFigureOut">
              <a:rPr lang="fr-FR" smtClean="0"/>
              <a:t>01/03/2022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5A05-B5CC-4788-AAEE-58B264FF40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2288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834BE-80AD-46D7-82AD-634BC9C0B844}" type="datetimeFigureOut">
              <a:rPr lang="fr-FR" smtClean="0"/>
              <a:t>01/03/2022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5A05-B5CC-4788-AAEE-58B264FF40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1622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834BE-80AD-46D7-82AD-634BC9C0B844}" type="datetimeFigureOut">
              <a:rPr lang="fr-FR" smtClean="0"/>
              <a:t>01/03/2022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5A05-B5CC-4788-AAEE-58B264FF40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3844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834BE-80AD-46D7-82AD-634BC9C0B844}" type="datetimeFigureOut">
              <a:rPr lang="fr-FR" smtClean="0"/>
              <a:t>01/03/2022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5A05-B5CC-4788-AAEE-58B264FF40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8644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834BE-80AD-46D7-82AD-634BC9C0B844}" type="datetimeFigureOut">
              <a:rPr lang="fr-FR" smtClean="0"/>
              <a:t>01/03/2022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05A05-B5CC-4788-AAEE-58B264FF40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0337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12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11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re 2"/>
          <p:cNvSpPr>
            <a:spLocks noGrp="1"/>
          </p:cNvSpPr>
          <p:nvPr>
            <p:ph type="title"/>
          </p:nvPr>
        </p:nvSpPr>
        <p:spPr>
          <a:xfrm>
            <a:off x="683457" y="314921"/>
            <a:ext cx="6948577" cy="694370"/>
          </a:xfrm>
        </p:spPr>
        <p:txBody>
          <a:bodyPr/>
          <a:lstStyle/>
          <a:p>
            <a:r>
              <a:rPr lang="fr-FR" dirty="0"/>
              <a:t>Étapes du cycle de vie d’un </a:t>
            </a:r>
            <a:r>
              <a:rPr lang="fr-FR" dirty="0" smtClean="0"/>
              <a:t>produit</a:t>
            </a:r>
            <a:endParaRPr lang="fr-FR" dirty="0"/>
          </a:p>
        </p:txBody>
      </p:sp>
      <p:sp>
        <p:nvSpPr>
          <p:cNvPr id="110" name="Espace réservé du numéro de diapositive 1"/>
          <p:cNvSpPr>
            <a:spLocks noGrp="1"/>
          </p:cNvSpPr>
          <p:nvPr>
            <p:ph type="sldNum" sz="quarter" idx="4"/>
          </p:nvPr>
        </p:nvSpPr>
        <p:spPr>
          <a:xfrm>
            <a:off x="166254" y="6367318"/>
            <a:ext cx="646546" cy="294355"/>
          </a:xfrm>
        </p:spPr>
        <p:txBody>
          <a:bodyPr/>
          <a:lstStyle/>
          <a:p>
            <a:fld id="{5A4C5B2E-C222-42BA-A6AE-2E2D0C9DED18}" type="slidenum">
              <a:rPr lang="fr-FR" smtClean="0"/>
              <a:pPr/>
              <a:t>1</a:t>
            </a:fld>
            <a:endParaRPr lang="fr-FR" dirty="0"/>
          </a:p>
        </p:txBody>
      </p:sp>
      <p:grpSp>
        <p:nvGrpSpPr>
          <p:cNvPr id="2" name="Groupe 1"/>
          <p:cNvGrpSpPr>
            <a:grpSpLocks noChangeAspect="1"/>
          </p:cNvGrpSpPr>
          <p:nvPr/>
        </p:nvGrpSpPr>
        <p:grpSpPr>
          <a:xfrm>
            <a:off x="677046" y="-128221"/>
            <a:ext cx="9327379" cy="7287239"/>
            <a:chOff x="677046" y="240079"/>
            <a:chExt cx="9327379" cy="7287239"/>
          </a:xfrm>
        </p:grpSpPr>
        <p:sp>
          <p:nvSpPr>
            <p:cNvPr id="69" name="Arc 68"/>
            <p:cNvSpPr/>
            <p:nvPr/>
          </p:nvSpPr>
          <p:spPr>
            <a:xfrm rot="21156465" flipV="1">
              <a:off x="3153443" y="240079"/>
              <a:ext cx="3353176" cy="1536242"/>
            </a:xfrm>
            <a:prstGeom prst="arc">
              <a:avLst>
                <a:gd name="adj1" fmla="val 13156665"/>
                <a:gd name="adj2" fmla="val 19189177"/>
              </a:avLst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headEnd w="lg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lang="fr-FR" sz="1500">
                <a:latin typeface="+mj-lt"/>
                <a:cs typeface="Arial" pitchFamily="34" charset="0"/>
              </a:endParaRPr>
            </a:p>
          </p:txBody>
        </p:sp>
        <p:sp>
          <p:nvSpPr>
            <p:cNvPr id="70" name="Arc 69"/>
            <p:cNvSpPr/>
            <p:nvPr/>
          </p:nvSpPr>
          <p:spPr>
            <a:xfrm rot="432889">
              <a:off x="4114503" y="1553331"/>
              <a:ext cx="4033838" cy="4033838"/>
            </a:xfrm>
            <a:prstGeom prst="arc">
              <a:avLst>
                <a:gd name="adj1" fmla="val 16390133"/>
                <a:gd name="adj2" fmla="val 19071018"/>
              </a:avLst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headEnd w="lg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lang="fr-FR" sz="1500">
                <a:latin typeface="+mj-lt"/>
                <a:cs typeface="Arial" pitchFamily="34" charset="0"/>
              </a:endParaRPr>
            </a:p>
          </p:txBody>
        </p:sp>
        <p:sp>
          <p:nvSpPr>
            <p:cNvPr id="71" name="Arc 70"/>
            <p:cNvSpPr/>
            <p:nvPr/>
          </p:nvSpPr>
          <p:spPr>
            <a:xfrm rot="5861332">
              <a:off x="4065291" y="1539044"/>
              <a:ext cx="4033837" cy="4033837"/>
            </a:xfrm>
            <a:prstGeom prst="arc">
              <a:avLst>
                <a:gd name="adj1" fmla="val 18394633"/>
                <a:gd name="adj2" fmla="val 20382061"/>
              </a:avLst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headEnd w="lg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lang="fr-FR" sz="1500">
                <a:latin typeface="+mj-lt"/>
                <a:cs typeface="Arial" pitchFamily="34" charset="0"/>
              </a:endParaRPr>
            </a:p>
          </p:txBody>
        </p:sp>
        <p:sp>
          <p:nvSpPr>
            <p:cNvPr id="72" name="Arc 71"/>
            <p:cNvSpPr/>
            <p:nvPr/>
          </p:nvSpPr>
          <p:spPr>
            <a:xfrm rot="11323709">
              <a:off x="4006553" y="1508881"/>
              <a:ext cx="4033838" cy="4033838"/>
            </a:xfrm>
            <a:prstGeom prst="arc">
              <a:avLst>
                <a:gd name="adj1" fmla="val 16273914"/>
                <a:gd name="adj2" fmla="val 17917265"/>
              </a:avLst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headEnd w="lg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lang="fr-FR" sz="1500">
                <a:latin typeface="+mj-lt"/>
                <a:cs typeface="Arial" pitchFamily="34" charset="0"/>
              </a:endParaRPr>
            </a:p>
          </p:txBody>
        </p:sp>
        <p:grpSp>
          <p:nvGrpSpPr>
            <p:cNvPr id="75" name="Groupe 74"/>
            <p:cNvGrpSpPr/>
            <p:nvPr/>
          </p:nvGrpSpPr>
          <p:grpSpPr>
            <a:xfrm>
              <a:off x="3055804" y="1371427"/>
              <a:ext cx="1322435" cy="983052"/>
              <a:chOff x="2126222" y="1237096"/>
              <a:chExt cx="1322435" cy="983052"/>
            </a:xfrm>
          </p:grpSpPr>
          <p:sp>
            <p:nvSpPr>
              <p:cNvPr id="98" name="Rectangle 70"/>
              <p:cNvSpPr>
                <a:spLocks noChangeArrowheads="1"/>
              </p:cNvSpPr>
              <p:nvPr/>
            </p:nvSpPr>
            <p:spPr bwMode="auto">
              <a:xfrm>
                <a:off x="2126222" y="1989316"/>
                <a:ext cx="1322435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algn="ctr"/>
                <a:r>
                  <a:rPr lang="en-US" sz="1500" cap="small" dirty="0" smtClean="0">
                    <a:latin typeface="+mj-lt"/>
                    <a:cs typeface="Arial" pitchFamily="34" charset="0"/>
                  </a:rPr>
                  <a:t>Extraction</a:t>
                </a:r>
                <a:endParaRPr lang="en-US" sz="1500" cap="small" dirty="0">
                  <a:latin typeface="+mj-lt"/>
                  <a:cs typeface="Arial" pitchFamily="34" charset="0"/>
                </a:endParaRPr>
              </a:p>
            </p:txBody>
          </p:sp>
          <p:pic>
            <p:nvPicPr>
              <p:cNvPr id="99" name="Image 98" descr="Capture d’écran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21863" y="1237096"/>
                <a:ext cx="731153" cy="720000"/>
              </a:xfrm>
              <a:prstGeom prst="ellipse">
                <a:avLst/>
              </a:prstGeom>
            </p:spPr>
          </p:pic>
        </p:grpSp>
        <p:grpSp>
          <p:nvGrpSpPr>
            <p:cNvPr id="76" name="Groupe 75"/>
            <p:cNvGrpSpPr/>
            <p:nvPr/>
          </p:nvGrpSpPr>
          <p:grpSpPr>
            <a:xfrm>
              <a:off x="5395214" y="1208959"/>
              <a:ext cx="1414224" cy="1202244"/>
              <a:chOff x="4465632" y="1074628"/>
              <a:chExt cx="1414224" cy="1202244"/>
            </a:xfrm>
          </p:grpSpPr>
          <p:sp>
            <p:nvSpPr>
              <p:cNvPr id="96" name="Rectangle 101"/>
              <p:cNvSpPr>
                <a:spLocks noChangeArrowheads="1"/>
              </p:cNvSpPr>
              <p:nvPr/>
            </p:nvSpPr>
            <p:spPr bwMode="auto">
              <a:xfrm>
                <a:off x="4465632" y="1815207"/>
                <a:ext cx="141422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en-US" sz="1500" cap="small" dirty="0" smtClean="0">
                    <a:latin typeface="+mj-lt"/>
                    <a:cs typeface="Arial" pitchFamily="34" charset="0"/>
                  </a:rPr>
                  <a:t>Fabrication des </a:t>
                </a:r>
                <a:r>
                  <a:rPr lang="en-US" sz="1500" cap="small" dirty="0" err="1" smtClean="0">
                    <a:latin typeface="+mj-lt"/>
                    <a:cs typeface="Arial" pitchFamily="34" charset="0"/>
                  </a:rPr>
                  <a:t>matériaux</a:t>
                </a:r>
                <a:endParaRPr lang="en-US" sz="1500" cap="small" dirty="0">
                  <a:latin typeface="+mj-lt"/>
                  <a:cs typeface="Arial" pitchFamily="34" charset="0"/>
                </a:endParaRPr>
              </a:p>
            </p:txBody>
          </p:sp>
          <p:pic>
            <p:nvPicPr>
              <p:cNvPr id="97" name="Image 96" descr="Capture d’écran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99799" y="1074628"/>
                <a:ext cx="745890" cy="720000"/>
              </a:xfrm>
              <a:prstGeom prst="ellipse">
                <a:avLst/>
              </a:prstGeom>
            </p:spPr>
          </p:pic>
        </p:grpSp>
        <p:grpSp>
          <p:nvGrpSpPr>
            <p:cNvPr id="77" name="Groupe 76"/>
            <p:cNvGrpSpPr/>
            <p:nvPr/>
          </p:nvGrpSpPr>
          <p:grpSpPr>
            <a:xfrm>
              <a:off x="7276724" y="2396976"/>
              <a:ext cx="1321202" cy="1166355"/>
              <a:chOff x="6347142" y="2262645"/>
              <a:chExt cx="1321202" cy="1166355"/>
            </a:xfrm>
          </p:grpSpPr>
          <p:sp>
            <p:nvSpPr>
              <p:cNvPr id="94" name="Rectangle 79"/>
              <p:cNvSpPr>
                <a:spLocks noChangeArrowheads="1"/>
              </p:cNvSpPr>
              <p:nvPr/>
            </p:nvSpPr>
            <p:spPr bwMode="auto">
              <a:xfrm>
                <a:off x="6347142" y="2967335"/>
                <a:ext cx="132120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algn="ctr"/>
                <a:r>
                  <a:rPr lang="en-US" sz="1500" cap="small" dirty="0" smtClean="0">
                    <a:latin typeface="+mj-lt"/>
                    <a:cs typeface="Arial" pitchFamily="34" charset="0"/>
                  </a:rPr>
                  <a:t>Fabrication du </a:t>
                </a:r>
                <a:r>
                  <a:rPr lang="en-US" sz="1500" cap="small" dirty="0" err="1" smtClean="0">
                    <a:latin typeface="+mj-lt"/>
                    <a:cs typeface="Arial" pitchFamily="34" charset="0"/>
                  </a:rPr>
                  <a:t>produit</a:t>
                </a:r>
                <a:endParaRPr lang="en-US" sz="1500" cap="small" dirty="0">
                  <a:latin typeface="+mj-lt"/>
                  <a:cs typeface="Arial" pitchFamily="34" charset="0"/>
                </a:endParaRPr>
              </a:p>
            </p:txBody>
          </p:sp>
          <p:pic>
            <p:nvPicPr>
              <p:cNvPr id="95" name="Image 94" descr="Capture d’écran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42837" y="2262645"/>
                <a:ext cx="729813" cy="720000"/>
              </a:xfrm>
              <a:prstGeom prst="ellipse">
                <a:avLst/>
              </a:prstGeom>
            </p:spPr>
          </p:pic>
        </p:grpSp>
        <p:sp>
          <p:nvSpPr>
            <p:cNvPr id="78" name="Arc 77"/>
            <p:cNvSpPr/>
            <p:nvPr/>
          </p:nvSpPr>
          <p:spPr>
            <a:xfrm rot="3121591">
              <a:off x="4155355" y="1544112"/>
              <a:ext cx="4033838" cy="4033837"/>
            </a:xfrm>
            <a:prstGeom prst="arc">
              <a:avLst>
                <a:gd name="adj1" fmla="val 18486401"/>
                <a:gd name="adj2" fmla="val 19577761"/>
              </a:avLst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headEnd w="lg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lang="fr-FR" sz="1500">
                <a:latin typeface="+mj-lt"/>
                <a:cs typeface="Arial" pitchFamily="34" charset="0"/>
              </a:endParaRPr>
            </a:p>
          </p:txBody>
        </p:sp>
        <p:grpSp>
          <p:nvGrpSpPr>
            <p:cNvPr id="79" name="Groupe 78"/>
            <p:cNvGrpSpPr/>
            <p:nvPr/>
          </p:nvGrpSpPr>
          <p:grpSpPr>
            <a:xfrm>
              <a:off x="7233046" y="4139395"/>
              <a:ext cx="1436888" cy="970629"/>
              <a:chOff x="6303464" y="4005064"/>
              <a:chExt cx="1436888" cy="970629"/>
            </a:xfrm>
          </p:grpSpPr>
          <p:sp>
            <p:nvSpPr>
              <p:cNvPr id="92" name="Rectangle 74"/>
              <p:cNvSpPr>
                <a:spLocks noChangeArrowheads="1"/>
              </p:cNvSpPr>
              <p:nvPr/>
            </p:nvSpPr>
            <p:spPr bwMode="auto">
              <a:xfrm>
                <a:off x="6303464" y="4744861"/>
                <a:ext cx="1436888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en-US" sz="1500" cap="small" dirty="0" smtClean="0">
                    <a:latin typeface="+mj-lt"/>
                    <a:cs typeface="Arial" pitchFamily="34" charset="0"/>
                  </a:rPr>
                  <a:t>Transport</a:t>
                </a:r>
                <a:endParaRPr lang="en-US" sz="1500" cap="small" dirty="0">
                  <a:latin typeface="+mj-lt"/>
                  <a:cs typeface="Arial" pitchFamily="34" charset="0"/>
                </a:endParaRPr>
              </a:p>
            </p:txBody>
          </p:sp>
          <p:pic>
            <p:nvPicPr>
              <p:cNvPr id="93" name="Image 92" descr="Capture d’écran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52190" y="4005064"/>
                <a:ext cx="726091" cy="720000"/>
              </a:xfrm>
              <a:prstGeom prst="ellipse">
                <a:avLst/>
              </a:prstGeom>
            </p:spPr>
          </p:pic>
        </p:grpSp>
        <p:grpSp>
          <p:nvGrpSpPr>
            <p:cNvPr id="80" name="Groupe 79"/>
            <p:cNvGrpSpPr/>
            <p:nvPr/>
          </p:nvGrpSpPr>
          <p:grpSpPr>
            <a:xfrm>
              <a:off x="5560997" y="5141432"/>
              <a:ext cx="1075762" cy="926888"/>
              <a:chOff x="4631415" y="5007101"/>
              <a:chExt cx="1075762" cy="926888"/>
            </a:xfrm>
          </p:grpSpPr>
          <p:sp>
            <p:nvSpPr>
              <p:cNvPr id="90" name="Rectangle 90"/>
              <p:cNvSpPr>
                <a:spLocks noChangeArrowheads="1"/>
              </p:cNvSpPr>
              <p:nvPr/>
            </p:nvSpPr>
            <p:spPr bwMode="auto">
              <a:xfrm>
                <a:off x="4631415" y="5703158"/>
                <a:ext cx="1075762" cy="230831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en-US" sz="1500" cap="small" dirty="0" err="1" smtClean="0">
                    <a:latin typeface="+mj-lt"/>
                    <a:cs typeface="Arial" pitchFamily="34" charset="0"/>
                  </a:rPr>
                  <a:t>Utilisation</a:t>
                </a:r>
                <a:endParaRPr lang="en-US" sz="1500" cap="small" dirty="0">
                  <a:latin typeface="+mj-lt"/>
                  <a:cs typeface="Arial" pitchFamily="34" charset="0"/>
                </a:endParaRPr>
              </a:p>
            </p:txBody>
          </p:sp>
          <p:pic>
            <p:nvPicPr>
              <p:cNvPr id="91" name="Image 90" descr="Capture d’écran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03842" y="5007101"/>
                <a:ext cx="730909" cy="720000"/>
              </a:xfrm>
              <a:prstGeom prst="ellipse">
                <a:avLst/>
              </a:prstGeom>
            </p:spPr>
          </p:pic>
        </p:grpSp>
        <p:grpSp>
          <p:nvGrpSpPr>
            <p:cNvPr id="81" name="Groupe 80"/>
            <p:cNvGrpSpPr/>
            <p:nvPr/>
          </p:nvGrpSpPr>
          <p:grpSpPr>
            <a:xfrm>
              <a:off x="3617542" y="4211403"/>
              <a:ext cx="1524000" cy="962688"/>
              <a:chOff x="2687960" y="4077072"/>
              <a:chExt cx="1524000" cy="962688"/>
            </a:xfrm>
          </p:grpSpPr>
          <p:sp>
            <p:nvSpPr>
              <p:cNvPr id="88" name="Rectangle 87"/>
              <p:cNvSpPr>
                <a:spLocks noChangeArrowheads="1"/>
              </p:cNvSpPr>
              <p:nvPr/>
            </p:nvSpPr>
            <p:spPr bwMode="auto">
              <a:xfrm>
                <a:off x="2687960" y="4808928"/>
                <a:ext cx="1524000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algn="ctr"/>
                <a:r>
                  <a:rPr lang="en-US" sz="1500" cap="small" dirty="0" smtClean="0">
                    <a:latin typeface="+mj-lt"/>
                    <a:cs typeface="Arial" pitchFamily="34" charset="0"/>
                  </a:rPr>
                  <a:t>Fin de Vie</a:t>
                </a:r>
                <a:endParaRPr lang="en-US" sz="1500" cap="small" dirty="0">
                  <a:latin typeface="+mj-lt"/>
                  <a:cs typeface="Arial" pitchFamily="34" charset="0"/>
                </a:endParaRPr>
              </a:p>
            </p:txBody>
          </p:sp>
          <p:pic>
            <p:nvPicPr>
              <p:cNvPr id="89" name="Image 88" descr="Capture d’écran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80761" y="4077072"/>
                <a:ext cx="738399" cy="720000"/>
              </a:xfrm>
              <a:prstGeom prst="ellipse">
                <a:avLst/>
              </a:prstGeom>
            </p:spPr>
          </p:pic>
        </p:grpSp>
        <p:grpSp>
          <p:nvGrpSpPr>
            <p:cNvPr id="6" name="Groupe 5"/>
            <p:cNvGrpSpPr/>
            <p:nvPr/>
          </p:nvGrpSpPr>
          <p:grpSpPr>
            <a:xfrm>
              <a:off x="677046" y="3364434"/>
              <a:ext cx="3954463" cy="4162884"/>
              <a:chOff x="2864621" y="3934200"/>
              <a:chExt cx="3954463" cy="4162884"/>
            </a:xfrm>
          </p:grpSpPr>
          <p:sp>
            <p:nvSpPr>
              <p:cNvPr id="73" name="Arc 72"/>
              <p:cNvSpPr/>
              <p:nvPr/>
            </p:nvSpPr>
            <p:spPr>
              <a:xfrm>
                <a:off x="2864621" y="4133097"/>
                <a:ext cx="3954463" cy="3963987"/>
              </a:xfrm>
              <a:prstGeom prst="arc">
                <a:avLst>
                  <a:gd name="adj1" fmla="val 17001845"/>
                  <a:gd name="adj2" fmla="val 19141491"/>
                </a:avLst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 sz="1500">
                  <a:latin typeface="+mj-lt"/>
                  <a:cs typeface="Arial" pitchFamily="34" charset="0"/>
                </a:endParaRPr>
              </a:p>
            </p:txBody>
          </p:sp>
          <p:grpSp>
            <p:nvGrpSpPr>
              <p:cNvPr id="82" name="Groupe 81"/>
              <p:cNvGrpSpPr/>
              <p:nvPr/>
            </p:nvGrpSpPr>
            <p:grpSpPr>
              <a:xfrm>
                <a:off x="4281709" y="3934200"/>
                <a:ext cx="1260360" cy="1166390"/>
                <a:chOff x="1164552" y="3230103"/>
                <a:chExt cx="1260360" cy="1166390"/>
              </a:xfrm>
            </p:grpSpPr>
            <p:sp>
              <p:nvSpPr>
                <p:cNvPr id="86" name="Rectangle 104"/>
                <p:cNvSpPr>
                  <a:spLocks noChangeArrowheads="1"/>
                </p:cNvSpPr>
                <p:nvPr/>
              </p:nvSpPr>
              <p:spPr bwMode="auto">
                <a:xfrm>
                  <a:off x="1164552" y="3934828"/>
                  <a:ext cx="1260360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 anchor="ctr">
                  <a:spAutoFit/>
                </a:bodyPr>
                <a:lstStyle/>
                <a:p>
                  <a:pPr algn="ctr"/>
                  <a:r>
                    <a:rPr lang="en-US" sz="1500" cap="small" dirty="0" err="1" smtClean="0">
                      <a:latin typeface="+mj-lt"/>
                      <a:cs typeface="Arial" pitchFamily="34" charset="0"/>
                    </a:rPr>
                    <a:t>Incinération</a:t>
                  </a:r>
                  <a:r>
                    <a:rPr lang="en-US" sz="1500" cap="small" dirty="0" smtClean="0">
                      <a:latin typeface="+mj-lt"/>
                      <a:cs typeface="Arial" pitchFamily="34" charset="0"/>
                    </a:rPr>
                    <a:t> </a:t>
                  </a:r>
                  <a:r>
                    <a:rPr lang="en-US" sz="1500" cap="small" dirty="0" err="1" smtClean="0">
                      <a:latin typeface="+mj-lt"/>
                      <a:cs typeface="Arial" pitchFamily="34" charset="0"/>
                    </a:rPr>
                    <a:t>Enfouissement</a:t>
                  </a:r>
                  <a:endParaRPr lang="en-US" sz="1500" cap="small" dirty="0">
                    <a:latin typeface="+mj-lt"/>
                    <a:cs typeface="Arial" pitchFamily="34" charset="0"/>
                  </a:endParaRPr>
                </a:p>
              </p:txBody>
            </p:sp>
            <p:pic>
              <p:nvPicPr>
                <p:cNvPr id="87" name="Image 86" descr="Capture d’écran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31084" y="3230103"/>
                  <a:ext cx="727297" cy="720000"/>
                </a:xfrm>
                <a:prstGeom prst="ellipse">
                  <a:avLst/>
                </a:prstGeom>
              </p:spPr>
            </p:pic>
          </p:grpSp>
        </p:grpSp>
        <p:grpSp>
          <p:nvGrpSpPr>
            <p:cNvPr id="7" name="Groupe 6"/>
            <p:cNvGrpSpPr/>
            <p:nvPr/>
          </p:nvGrpSpPr>
          <p:grpSpPr>
            <a:xfrm>
              <a:off x="2764639" y="1445381"/>
              <a:ext cx="5411023" cy="4423221"/>
              <a:chOff x="4952214" y="2015147"/>
              <a:chExt cx="5411023" cy="4423221"/>
            </a:xfrm>
          </p:grpSpPr>
          <p:sp>
            <p:nvSpPr>
              <p:cNvPr id="66" name="Arc 65"/>
              <p:cNvSpPr/>
              <p:nvPr/>
            </p:nvSpPr>
            <p:spPr bwMode="auto">
              <a:xfrm rot="13593669">
                <a:off x="6308428" y="2015147"/>
                <a:ext cx="4033838" cy="4033838"/>
              </a:xfrm>
              <a:prstGeom prst="arc">
                <a:avLst>
                  <a:gd name="adj1" fmla="val 17501973"/>
                  <a:gd name="adj2" fmla="val 18785053"/>
                </a:avLst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headEnd w="lg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lang="fr-FR" sz="150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67" name="Arc 66"/>
              <p:cNvSpPr/>
              <p:nvPr/>
            </p:nvSpPr>
            <p:spPr bwMode="auto">
              <a:xfrm rot="16709147">
                <a:off x="4911732" y="3572137"/>
                <a:ext cx="2906713" cy="2825750"/>
              </a:xfrm>
              <a:prstGeom prst="arc">
                <a:avLst>
                  <a:gd name="adj1" fmla="val 18018097"/>
                  <a:gd name="adj2" fmla="val 20217983"/>
                </a:avLst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 sz="150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68" name="Arc 67"/>
              <p:cNvSpPr/>
              <p:nvPr/>
            </p:nvSpPr>
            <p:spPr bwMode="auto">
              <a:xfrm rot="16842593">
                <a:off x="6464282" y="2096081"/>
                <a:ext cx="3764074" cy="4033837"/>
              </a:xfrm>
              <a:prstGeom prst="arc">
                <a:avLst>
                  <a:gd name="adj1" fmla="val 17319531"/>
                  <a:gd name="adj2" fmla="val 20193364"/>
                </a:avLst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headEnd w="lg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lang="fr-FR" sz="1500">
                  <a:latin typeface="+mj-lt"/>
                  <a:cs typeface="Arial" pitchFamily="34" charset="0"/>
                </a:endParaRPr>
              </a:p>
            </p:txBody>
          </p:sp>
          <p:grpSp>
            <p:nvGrpSpPr>
              <p:cNvPr id="83" name="Groupe 82"/>
              <p:cNvGrpSpPr/>
              <p:nvPr/>
            </p:nvGrpSpPr>
            <p:grpSpPr>
              <a:xfrm>
                <a:off x="5743939" y="3124985"/>
                <a:ext cx="1297146" cy="950912"/>
                <a:chOff x="2626782" y="2420888"/>
                <a:chExt cx="1297146" cy="950912"/>
              </a:xfrm>
            </p:grpSpPr>
            <p:sp>
              <p:nvSpPr>
                <p:cNvPr id="84" name="Rectangle 57"/>
                <p:cNvSpPr>
                  <a:spLocks noChangeArrowheads="1"/>
                </p:cNvSpPr>
                <p:nvPr/>
              </p:nvSpPr>
              <p:spPr bwMode="auto">
                <a:xfrm>
                  <a:off x="2626782" y="3140968"/>
                  <a:ext cx="1297146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 anchor="ctr">
                  <a:spAutoFit/>
                </a:bodyPr>
                <a:lstStyle/>
                <a:p>
                  <a:pPr algn="ctr"/>
                  <a:r>
                    <a:rPr lang="en-US" sz="1500" cap="small" dirty="0" err="1" smtClean="0">
                      <a:latin typeface="+mj-lt"/>
                      <a:cs typeface="Arial" pitchFamily="34" charset="0"/>
                    </a:rPr>
                    <a:t>Recyclage</a:t>
                  </a:r>
                  <a:endParaRPr lang="en-US" sz="1500" cap="small" dirty="0">
                    <a:latin typeface="+mj-lt"/>
                    <a:cs typeface="Arial" pitchFamily="34" charset="0"/>
                  </a:endParaRPr>
                </a:p>
              </p:txBody>
            </p:sp>
            <p:pic>
              <p:nvPicPr>
                <p:cNvPr id="85" name="Image 84" descr="Capture d’écran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04372" y="2420888"/>
                  <a:ext cx="741966" cy="720000"/>
                </a:xfrm>
                <a:prstGeom prst="ellipse">
                  <a:avLst/>
                </a:prstGeom>
              </p:spPr>
            </p:pic>
          </p:grpSp>
        </p:grpSp>
        <p:grpSp>
          <p:nvGrpSpPr>
            <p:cNvPr id="3" name="Groupe 2"/>
            <p:cNvGrpSpPr/>
            <p:nvPr/>
          </p:nvGrpSpPr>
          <p:grpSpPr>
            <a:xfrm>
              <a:off x="5515172" y="4658434"/>
              <a:ext cx="1147898" cy="884448"/>
              <a:chOff x="7702747" y="5228200"/>
              <a:chExt cx="1147898" cy="884448"/>
            </a:xfrm>
          </p:grpSpPr>
          <p:sp>
            <p:nvSpPr>
              <p:cNvPr id="74" name="Arc 73"/>
              <p:cNvSpPr>
                <a:spLocks noChangeAspect="1"/>
              </p:cNvSpPr>
              <p:nvPr/>
            </p:nvSpPr>
            <p:spPr>
              <a:xfrm>
                <a:off x="7702747" y="5429241"/>
                <a:ext cx="1147898" cy="683407"/>
              </a:xfrm>
              <a:prstGeom prst="arc">
                <a:avLst>
                  <a:gd name="adj1" fmla="val 8963323"/>
                  <a:gd name="adj2" fmla="val 1831170"/>
                </a:avLst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headEnd w="lg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lang="fr-FR" sz="1500">
                  <a:latin typeface="+mj-lt"/>
                  <a:cs typeface="Arial" pitchFamily="34" charset="0"/>
                </a:endParaRPr>
              </a:p>
            </p:txBody>
          </p:sp>
          <p:grpSp>
            <p:nvGrpSpPr>
              <p:cNvPr id="63" name="Groupe 62"/>
              <p:cNvGrpSpPr/>
              <p:nvPr/>
            </p:nvGrpSpPr>
            <p:grpSpPr>
              <a:xfrm>
                <a:off x="8060696" y="5228200"/>
                <a:ext cx="432000" cy="432000"/>
                <a:chOff x="4854435" y="4436599"/>
                <a:chExt cx="432000" cy="432000"/>
              </a:xfrm>
            </p:grpSpPr>
            <p:sp>
              <p:nvSpPr>
                <p:cNvPr id="64" name="Ellipse 63"/>
                <p:cNvSpPr/>
                <p:nvPr/>
              </p:nvSpPr>
              <p:spPr>
                <a:xfrm>
                  <a:off x="4854435" y="4436599"/>
                  <a:ext cx="432000" cy="432000"/>
                </a:xfrm>
                <a:prstGeom prst="ellipse">
                  <a:avLst/>
                </a:prstGeom>
                <a:solidFill>
                  <a:schemeClr val="bg1"/>
                </a:solidFill>
                <a:ln w="571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pic>
              <p:nvPicPr>
                <p:cNvPr id="65" name="Image 64"/>
                <p:cNvPicPr>
                  <a:picLocks noChangeAspect="1"/>
                </p:cNvPicPr>
                <p:nvPr/>
              </p:nvPicPr>
              <p:blipFill>
                <a:blip r:embed="rId10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5249001">
                  <a:off x="4936899" y="4569666"/>
                  <a:ext cx="267072" cy="165866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</p:grpSp>
        <p:grpSp>
          <p:nvGrpSpPr>
            <p:cNvPr id="4" name="Groupe 3"/>
            <p:cNvGrpSpPr/>
            <p:nvPr/>
          </p:nvGrpSpPr>
          <p:grpSpPr>
            <a:xfrm>
              <a:off x="5255833" y="4128055"/>
              <a:ext cx="1686090" cy="1437916"/>
              <a:chOff x="7443408" y="4697821"/>
              <a:chExt cx="1686090" cy="1437916"/>
            </a:xfrm>
          </p:grpSpPr>
          <p:sp>
            <p:nvSpPr>
              <p:cNvPr id="56" name="Arc 55"/>
              <p:cNvSpPr>
                <a:spLocks noChangeAspect="1"/>
              </p:cNvSpPr>
              <p:nvPr/>
            </p:nvSpPr>
            <p:spPr>
              <a:xfrm>
                <a:off x="7443408" y="4911601"/>
                <a:ext cx="1686090" cy="1224136"/>
              </a:xfrm>
              <a:prstGeom prst="arc">
                <a:avLst>
                  <a:gd name="adj1" fmla="val 7854503"/>
                  <a:gd name="adj2" fmla="val 2939082"/>
                </a:avLst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headEnd w="lg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lang="fr-FR" sz="150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57" name="Ellipse 56"/>
              <p:cNvSpPr/>
              <p:nvPr/>
            </p:nvSpPr>
            <p:spPr>
              <a:xfrm>
                <a:off x="8050696" y="4697821"/>
                <a:ext cx="432000" cy="43200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pic>
            <p:nvPicPr>
              <p:cNvPr id="58" name="Image 57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8076451" y="4720243"/>
                <a:ext cx="380490" cy="380490"/>
              </a:xfrm>
              <a:prstGeom prst="rect">
                <a:avLst/>
              </a:prstGeom>
            </p:spPr>
          </p:pic>
        </p:grpSp>
        <p:grpSp>
          <p:nvGrpSpPr>
            <p:cNvPr id="5" name="Groupe 4"/>
            <p:cNvGrpSpPr/>
            <p:nvPr/>
          </p:nvGrpSpPr>
          <p:grpSpPr>
            <a:xfrm>
              <a:off x="4080645" y="2799792"/>
              <a:ext cx="5923780" cy="3393804"/>
              <a:chOff x="6268220" y="3369558"/>
              <a:chExt cx="5923780" cy="3393804"/>
            </a:xfrm>
          </p:grpSpPr>
          <p:sp>
            <p:nvSpPr>
              <p:cNvPr id="59" name="Arc 58"/>
              <p:cNvSpPr>
                <a:spLocks noChangeAspect="1"/>
              </p:cNvSpPr>
              <p:nvPr/>
            </p:nvSpPr>
            <p:spPr>
              <a:xfrm rot="20859751">
                <a:off x="6268220" y="3369558"/>
                <a:ext cx="5923780" cy="3393804"/>
              </a:xfrm>
              <a:prstGeom prst="arc">
                <a:avLst>
                  <a:gd name="adj1" fmla="val 11969473"/>
                  <a:gd name="adj2" fmla="val 17892115"/>
                </a:avLst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headEnd w="lg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lang="fr-FR" sz="150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60" name="Ellipse 59"/>
              <p:cNvSpPr/>
              <p:nvPr/>
            </p:nvSpPr>
            <p:spPr>
              <a:xfrm>
                <a:off x="7844696" y="3444509"/>
                <a:ext cx="432000" cy="43200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pic>
            <p:nvPicPr>
              <p:cNvPr id="61" name="Image 60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 flipV="1">
                <a:off x="7849909" y="3524680"/>
                <a:ext cx="411098" cy="246659"/>
              </a:xfrm>
              <a:prstGeom prst="rect">
                <a:avLst/>
              </a:prstGeom>
            </p:spPr>
          </p:pic>
        </p:grpSp>
        <p:sp>
          <p:nvSpPr>
            <p:cNvPr id="100" name="Rectangle 99"/>
            <p:cNvSpPr/>
            <p:nvPr/>
          </p:nvSpPr>
          <p:spPr>
            <a:xfrm>
              <a:off x="1434413" y="6514495"/>
              <a:ext cx="789511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adaptée de </a:t>
              </a:r>
              <a:r>
                <a:rPr lang="fr-FR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[Bauer, Tom. </a:t>
              </a:r>
              <a:r>
                <a:rPr lang="fr-FR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Concevoir un produit pour plusieurs vies : Propositions pour la conception et l'évaluation environnementales de solutions en cascade. Génie des procédés. Université Grenoble Alpes, 2018. Français. ⟨NNT : 2018GREAI076⟩. ⟨tel-01988566⟩]</a:t>
              </a:r>
              <a:endPara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101" name="Image 100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4702" y="6027875"/>
              <a:ext cx="1227411" cy="4294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6258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Groupe 90"/>
          <p:cNvGrpSpPr/>
          <p:nvPr/>
        </p:nvGrpSpPr>
        <p:grpSpPr>
          <a:xfrm>
            <a:off x="2331359" y="-6849816"/>
            <a:ext cx="7299642" cy="13665385"/>
            <a:chOff x="2832804" y="-7663422"/>
            <a:chExt cx="7299642" cy="13665385"/>
          </a:xfrm>
        </p:grpSpPr>
        <p:grpSp>
          <p:nvGrpSpPr>
            <p:cNvPr id="3" name="Groupe 2"/>
            <p:cNvGrpSpPr/>
            <p:nvPr/>
          </p:nvGrpSpPr>
          <p:grpSpPr>
            <a:xfrm>
              <a:off x="2845925" y="-7663422"/>
              <a:ext cx="6493332" cy="13665385"/>
              <a:chOff x="1607060" y="743158"/>
              <a:chExt cx="6493332" cy="13665385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1607060" y="1469623"/>
                <a:ext cx="6493332" cy="1205786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Arc 4"/>
              <p:cNvSpPr/>
              <p:nvPr/>
            </p:nvSpPr>
            <p:spPr bwMode="auto">
              <a:xfrm rot="13593669">
                <a:off x="3232177" y="4543809"/>
                <a:ext cx="4033838" cy="4033838"/>
              </a:xfrm>
              <a:prstGeom prst="arc">
                <a:avLst>
                  <a:gd name="adj1" fmla="val 18777868"/>
                  <a:gd name="adj2" fmla="val 19670676"/>
                </a:avLst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lang="fr-FR" sz="150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6" name="Arc 5"/>
              <p:cNvSpPr/>
              <p:nvPr/>
            </p:nvSpPr>
            <p:spPr bwMode="auto">
              <a:xfrm rot="19379592">
                <a:off x="1953985" y="6440027"/>
                <a:ext cx="1446419" cy="1518940"/>
              </a:xfrm>
              <a:prstGeom prst="arc">
                <a:avLst>
                  <a:gd name="adj1" fmla="val 16261389"/>
                  <a:gd name="adj2" fmla="val 20363891"/>
                </a:avLst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lang="fr-FR" sz="150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7" name="Arc 6"/>
              <p:cNvSpPr/>
              <p:nvPr/>
            </p:nvSpPr>
            <p:spPr bwMode="auto">
              <a:xfrm rot="16369030">
                <a:off x="2225222" y="5266663"/>
                <a:ext cx="2971522" cy="3260870"/>
              </a:xfrm>
              <a:prstGeom prst="arc">
                <a:avLst>
                  <a:gd name="adj1" fmla="val 16725764"/>
                  <a:gd name="adj2" fmla="val 20503232"/>
                </a:avLst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lang="fr-FR" sz="150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8" name="Arc 7"/>
              <p:cNvSpPr/>
              <p:nvPr/>
            </p:nvSpPr>
            <p:spPr bwMode="auto">
              <a:xfrm rot="13593669">
                <a:off x="3232177" y="10374705"/>
                <a:ext cx="4033838" cy="4033838"/>
              </a:xfrm>
              <a:prstGeom prst="arc">
                <a:avLst>
                  <a:gd name="adj1" fmla="val 18952425"/>
                  <a:gd name="adj2" fmla="val 19829645"/>
                </a:avLst>
              </a:prstGeom>
              <a:ln w="38100" cmpd="dbl">
                <a:solidFill>
                  <a:schemeClr val="tx1">
                    <a:lumMod val="85000"/>
                    <a:lumOff val="15000"/>
                  </a:schemeClr>
                </a:solidFill>
                <a:headEnd type="triangle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" name="Arc 8"/>
              <p:cNvSpPr/>
              <p:nvPr/>
            </p:nvSpPr>
            <p:spPr bwMode="auto">
              <a:xfrm rot="19379592">
                <a:off x="1953985" y="12270923"/>
                <a:ext cx="1446419" cy="1518940"/>
              </a:xfrm>
              <a:prstGeom prst="arc">
                <a:avLst>
                  <a:gd name="adj1" fmla="val 16746550"/>
                  <a:gd name="adj2" fmla="val 20003560"/>
                </a:avLst>
              </a:prstGeom>
              <a:ln w="38100" cmpd="dbl">
                <a:solidFill>
                  <a:schemeClr val="tx1">
                    <a:lumMod val="85000"/>
                    <a:lumOff val="15000"/>
                  </a:schemeClr>
                </a:solidFill>
                <a:headEnd type="triangle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Arc 9"/>
              <p:cNvSpPr/>
              <p:nvPr/>
            </p:nvSpPr>
            <p:spPr bwMode="auto">
              <a:xfrm rot="16369030">
                <a:off x="2286182" y="11051839"/>
                <a:ext cx="2971522" cy="3260870"/>
              </a:xfrm>
              <a:prstGeom prst="arc">
                <a:avLst>
                  <a:gd name="adj1" fmla="val 16836375"/>
                  <a:gd name="adj2" fmla="val 20379654"/>
                </a:avLst>
              </a:prstGeom>
              <a:ln w="38100" cmpd="dbl">
                <a:solidFill>
                  <a:schemeClr val="tx1">
                    <a:lumMod val="85000"/>
                    <a:lumOff val="15000"/>
                  </a:schemeClr>
                </a:solidFill>
                <a:headEnd type="triangle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Arc 10"/>
              <p:cNvSpPr/>
              <p:nvPr/>
            </p:nvSpPr>
            <p:spPr>
              <a:xfrm rot="3121591">
                <a:off x="3146302" y="7745780"/>
                <a:ext cx="4033838" cy="4033837"/>
              </a:xfrm>
              <a:prstGeom prst="arc">
                <a:avLst>
                  <a:gd name="adj1" fmla="val 17001779"/>
                  <a:gd name="adj2" fmla="val 17808686"/>
                </a:avLst>
              </a:prstGeom>
              <a:ln w="38100" cmpd="dbl">
                <a:solidFill>
                  <a:schemeClr val="tx1">
                    <a:lumMod val="85000"/>
                    <a:lumOff val="15000"/>
                  </a:schemeClr>
                </a:solidFill>
                <a:headEnd type="none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Arc 11"/>
              <p:cNvSpPr/>
              <p:nvPr/>
            </p:nvSpPr>
            <p:spPr>
              <a:xfrm rot="8843001">
                <a:off x="3192339" y="7747368"/>
                <a:ext cx="4033838" cy="4033837"/>
              </a:xfrm>
              <a:prstGeom prst="arc">
                <a:avLst>
                  <a:gd name="adj1" fmla="val 16135810"/>
                  <a:gd name="adj2" fmla="val 17584772"/>
                </a:avLst>
              </a:prstGeom>
              <a:ln w="38100" cmpd="dbl">
                <a:solidFill>
                  <a:schemeClr val="tx1">
                    <a:lumMod val="85000"/>
                    <a:lumOff val="15000"/>
                  </a:schemeClr>
                </a:solidFill>
                <a:headEnd type="none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Arc 12"/>
              <p:cNvSpPr/>
              <p:nvPr/>
            </p:nvSpPr>
            <p:spPr>
              <a:xfrm rot="432889">
                <a:off x="3185989" y="7783880"/>
                <a:ext cx="4033838" cy="4033838"/>
              </a:xfrm>
              <a:prstGeom prst="arc">
                <a:avLst>
                  <a:gd name="adj1" fmla="val 16365137"/>
                  <a:gd name="adj2" fmla="val 17726328"/>
                </a:avLst>
              </a:prstGeom>
              <a:ln w="38100" cmpd="dbl">
                <a:solidFill>
                  <a:schemeClr val="tx1">
                    <a:lumMod val="85000"/>
                    <a:lumOff val="15000"/>
                  </a:schemeClr>
                </a:solidFill>
                <a:headEnd type="none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Arc 13"/>
              <p:cNvSpPr/>
              <p:nvPr/>
            </p:nvSpPr>
            <p:spPr>
              <a:xfrm rot="5861332">
                <a:off x="3136777" y="7769593"/>
                <a:ext cx="4033837" cy="4033837"/>
              </a:xfrm>
              <a:prstGeom prst="arc">
                <a:avLst>
                  <a:gd name="adj1" fmla="val 16700776"/>
                  <a:gd name="adj2" fmla="val 17720156"/>
                </a:avLst>
              </a:prstGeom>
              <a:ln w="38100" cmpd="dbl">
                <a:solidFill>
                  <a:schemeClr val="tx1">
                    <a:lumMod val="85000"/>
                    <a:lumOff val="15000"/>
                  </a:schemeClr>
                </a:solidFill>
                <a:headEnd type="none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Arc 14"/>
              <p:cNvSpPr/>
              <p:nvPr/>
            </p:nvSpPr>
            <p:spPr>
              <a:xfrm rot="11323709">
                <a:off x="3078039" y="7739430"/>
                <a:ext cx="4033838" cy="4033838"/>
              </a:xfrm>
              <a:prstGeom prst="arc">
                <a:avLst>
                  <a:gd name="adj1" fmla="val 16218378"/>
                  <a:gd name="adj2" fmla="val 17645666"/>
                </a:avLst>
              </a:prstGeom>
              <a:ln w="38100" cmpd="dbl">
                <a:solidFill>
                  <a:schemeClr val="tx1">
                    <a:lumMod val="85000"/>
                    <a:lumOff val="15000"/>
                  </a:schemeClr>
                </a:solidFill>
                <a:headEnd type="none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Arc 15"/>
              <p:cNvSpPr/>
              <p:nvPr/>
            </p:nvSpPr>
            <p:spPr>
              <a:xfrm rot="21156465" flipV="1">
                <a:off x="2223861" y="6442166"/>
                <a:ext cx="3353176" cy="1536242"/>
              </a:xfrm>
              <a:prstGeom prst="arc">
                <a:avLst>
                  <a:gd name="adj1" fmla="val 13155158"/>
                  <a:gd name="adj2" fmla="val 19233925"/>
                </a:avLst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 sz="150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17" name="Arc 16"/>
              <p:cNvSpPr/>
              <p:nvPr/>
            </p:nvSpPr>
            <p:spPr>
              <a:xfrm rot="16989327" flipH="1" flipV="1">
                <a:off x="4202466" y="4882002"/>
                <a:ext cx="1816197" cy="3919813"/>
              </a:xfrm>
              <a:prstGeom prst="arc">
                <a:avLst>
                  <a:gd name="adj1" fmla="val 400166"/>
                  <a:gd name="adj2" fmla="val 4015983"/>
                </a:avLst>
              </a:prstGeom>
              <a:ln w="38100" cmpd="dbl">
                <a:solidFill>
                  <a:schemeClr val="tx1">
                    <a:lumMod val="85000"/>
                    <a:lumOff val="15000"/>
                  </a:schemeClr>
                </a:solidFill>
                <a:headEnd type="triangle" w="med" len="med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" name="Arc 271"/>
              <p:cNvSpPr/>
              <p:nvPr/>
            </p:nvSpPr>
            <p:spPr>
              <a:xfrm rot="14586398" flipV="1">
                <a:off x="4090598" y="5887641"/>
                <a:ext cx="2769195" cy="1974854"/>
              </a:xfrm>
              <a:custGeom>
                <a:avLst/>
                <a:gdLst>
                  <a:gd name="connsiteX0" fmla="*/ 2284926 w 4856124"/>
                  <a:gd name="connsiteY0" fmla="*/ 2423 h 2786337"/>
                  <a:gd name="connsiteX1" fmla="*/ 4657269 w 4856124"/>
                  <a:gd name="connsiteY1" fmla="*/ 840992 h 2786337"/>
                  <a:gd name="connsiteX2" fmla="*/ 2428062 w 4856124"/>
                  <a:gd name="connsiteY2" fmla="*/ 1393169 h 2786337"/>
                  <a:gd name="connsiteX3" fmla="*/ 2284926 w 4856124"/>
                  <a:gd name="connsiteY3" fmla="*/ 2423 h 2786337"/>
                  <a:gd name="connsiteX0" fmla="*/ 2284926 w 4856124"/>
                  <a:gd name="connsiteY0" fmla="*/ 2423 h 2786337"/>
                  <a:gd name="connsiteX1" fmla="*/ 4657269 w 4856124"/>
                  <a:gd name="connsiteY1" fmla="*/ 840992 h 2786337"/>
                  <a:gd name="connsiteX0" fmla="*/ 0 w 3506708"/>
                  <a:gd name="connsiteY0" fmla="*/ 2437 h 1393183"/>
                  <a:gd name="connsiteX1" fmla="*/ 2372343 w 3506708"/>
                  <a:gd name="connsiteY1" fmla="*/ 841006 h 1393183"/>
                  <a:gd name="connsiteX2" fmla="*/ 143136 w 3506708"/>
                  <a:gd name="connsiteY2" fmla="*/ 1393183 h 1393183"/>
                  <a:gd name="connsiteX3" fmla="*/ 0 w 3506708"/>
                  <a:gd name="connsiteY3" fmla="*/ 2437 h 1393183"/>
                  <a:gd name="connsiteX0" fmla="*/ 0 w 3506708"/>
                  <a:gd name="connsiteY0" fmla="*/ 2437 h 1393183"/>
                  <a:gd name="connsiteX1" fmla="*/ 2372343 w 3506708"/>
                  <a:gd name="connsiteY1" fmla="*/ 841006 h 1393183"/>
                  <a:gd name="connsiteX2" fmla="*/ 3506691 w 3506708"/>
                  <a:gd name="connsiteY2" fmla="*/ 1121290 h 1393183"/>
                  <a:gd name="connsiteX0" fmla="*/ 0 w 3506708"/>
                  <a:gd name="connsiteY0" fmla="*/ 18777 h 1409523"/>
                  <a:gd name="connsiteX1" fmla="*/ 2372343 w 3506708"/>
                  <a:gd name="connsiteY1" fmla="*/ 857346 h 1409523"/>
                  <a:gd name="connsiteX2" fmla="*/ 143136 w 3506708"/>
                  <a:gd name="connsiteY2" fmla="*/ 1409523 h 1409523"/>
                  <a:gd name="connsiteX3" fmla="*/ 0 w 3506708"/>
                  <a:gd name="connsiteY3" fmla="*/ 18777 h 1409523"/>
                  <a:gd name="connsiteX0" fmla="*/ 0 w 3506708"/>
                  <a:gd name="connsiteY0" fmla="*/ 18777 h 1409523"/>
                  <a:gd name="connsiteX1" fmla="*/ 2372343 w 3506708"/>
                  <a:gd name="connsiteY1" fmla="*/ 857346 h 1409523"/>
                  <a:gd name="connsiteX2" fmla="*/ 3506691 w 3506708"/>
                  <a:gd name="connsiteY2" fmla="*/ 1137630 h 1409523"/>
                  <a:gd name="connsiteX3" fmla="*/ 1818978 w 3506708"/>
                  <a:gd name="connsiteY3" fmla="*/ 0 h 1409523"/>
                  <a:gd name="connsiteX0" fmla="*/ 0 w 3506708"/>
                  <a:gd name="connsiteY0" fmla="*/ 2438 h 1393184"/>
                  <a:gd name="connsiteX1" fmla="*/ 2372343 w 3506708"/>
                  <a:gd name="connsiteY1" fmla="*/ 841007 h 1393184"/>
                  <a:gd name="connsiteX2" fmla="*/ 143136 w 3506708"/>
                  <a:gd name="connsiteY2" fmla="*/ 1393184 h 1393184"/>
                  <a:gd name="connsiteX3" fmla="*/ 0 w 3506708"/>
                  <a:gd name="connsiteY3" fmla="*/ 2438 h 1393184"/>
                  <a:gd name="connsiteX0" fmla="*/ 0 w 3506708"/>
                  <a:gd name="connsiteY0" fmla="*/ 2438 h 1393184"/>
                  <a:gd name="connsiteX1" fmla="*/ 2372343 w 3506708"/>
                  <a:gd name="connsiteY1" fmla="*/ 841007 h 1393184"/>
                  <a:gd name="connsiteX2" fmla="*/ 3506691 w 3506708"/>
                  <a:gd name="connsiteY2" fmla="*/ 1121291 h 1393184"/>
                  <a:gd name="connsiteX0" fmla="*/ 0 w 3506702"/>
                  <a:gd name="connsiteY0" fmla="*/ 10216 h 1400962"/>
                  <a:gd name="connsiteX1" fmla="*/ 2372343 w 3506702"/>
                  <a:gd name="connsiteY1" fmla="*/ 848785 h 1400962"/>
                  <a:gd name="connsiteX2" fmla="*/ 143136 w 3506702"/>
                  <a:gd name="connsiteY2" fmla="*/ 1400962 h 1400962"/>
                  <a:gd name="connsiteX3" fmla="*/ 0 w 3506702"/>
                  <a:gd name="connsiteY3" fmla="*/ 10216 h 1400962"/>
                  <a:gd name="connsiteX0" fmla="*/ 0 w 3506702"/>
                  <a:gd name="connsiteY0" fmla="*/ 10216 h 1400962"/>
                  <a:gd name="connsiteX1" fmla="*/ 1944588 w 3506702"/>
                  <a:gd name="connsiteY1" fmla="*/ 538853 h 1400962"/>
                  <a:gd name="connsiteX2" fmla="*/ 3506691 w 3506702"/>
                  <a:gd name="connsiteY2" fmla="*/ 1129069 h 1400962"/>
                  <a:gd name="connsiteX0" fmla="*/ 0 w 3506702"/>
                  <a:gd name="connsiteY0" fmla="*/ 10216 h 1400962"/>
                  <a:gd name="connsiteX1" fmla="*/ 2372343 w 3506702"/>
                  <a:gd name="connsiteY1" fmla="*/ 848785 h 1400962"/>
                  <a:gd name="connsiteX2" fmla="*/ 143136 w 3506702"/>
                  <a:gd name="connsiteY2" fmla="*/ 1400962 h 1400962"/>
                  <a:gd name="connsiteX3" fmla="*/ 0 w 3506702"/>
                  <a:gd name="connsiteY3" fmla="*/ 10216 h 1400962"/>
                  <a:gd name="connsiteX0" fmla="*/ 0 w 3506702"/>
                  <a:gd name="connsiteY0" fmla="*/ 10216 h 1400962"/>
                  <a:gd name="connsiteX1" fmla="*/ 1944588 w 3506702"/>
                  <a:gd name="connsiteY1" fmla="*/ 538853 h 1400962"/>
                  <a:gd name="connsiteX2" fmla="*/ 3506691 w 3506702"/>
                  <a:gd name="connsiteY2" fmla="*/ 1129069 h 1400962"/>
                  <a:gd name="connsiteX0" fmla="*/ 0 w 3506702"/>
                  <a:gd name="connsiteY0" fmla="*/ 2438 h 1393184"/>
                  <a:gd name="connsiteX1" fmla="*/ 2372343 w 3506702"/>
                  <a:gd name="connsiteY1" fmla="*/ 841007 h 1393184"/>
                  <a:gd name="connsiteX2" fmla="*/ 143136 w 3506702"/>
                  <a:gd name="connsiteY2" fmla="*/ 1393184 h 1393184"/>
                  <a:gd name="connsiteX3" fmla="*/ 0 w 3506702"/>
                  <a:gd name="connsiteY3" fmla="*/ 2438 h 1393184"/>
                  <a:gd name="connsiteX0" fmla="*/ 0 w 3506702"/>
                  <a:gd name="connsiteY0" fmla="*/ 2438 h 1393184"/>
                  <a:gd name="connsiteX1" fmla="*/ 1944588 w 3506702"/>
                  <a:gd name="connsiteY1" fmla="*/ 531075 h 1393184"/>
                  <a:gd name="connsiteX2" fmla="*/ 3506691 w 3506702"/>
                  <a:gd name="connsiteY2" fmla="*/ 1121291 h 1393184"/>
                  <a:gd name="connsiteX0" fmla="*/ 0 w 3506705"/>
                  <a:gd name="connsiteY0" fmla="*/ 2438 h 1393184"/>
                  <a:gd name="connsiteX1" fmla="*/ 2372343 w 3506705"/>
                  <a:gd name="connsiteY1" fmla="*/ 841007 h 1393184"/>
                  <a:gd name="connsiteX2" fmla="*/ 143136 w 3506705"/>
                  <a:gd name="connsiteY2" fmla="*/ 1393184 h 1393184"/>
                  <a:gd name="connsiteX3" fmla="*/ 0 w 3506705"/>
                  <a:gd name="connsiteY3" fmla="*/ 2438 h 1393184"/>
                  <a:gd name="connsiteX0" fmla="*/ 0 w 3506705"/>
                  <a:gd name="connsiteY0" fmla="*/ 2438 h 1393184"/>
                  <a:gd name="connsiteX1" fmla="*/ 1944588 w 3506705"/>
                  <a:gd name="connsiteY1" fmla="*/ 531075 h 1393184"/>
                  <a:gd name="connsiteX2" fmla="*/ 3506691 w 3506705"/>
                  <a:gd name="connsiteY2" fmla="*/ 1121291 h 1393184"/>
                  <a:gd name="connsiteX0" fmla="*/ 0 w 3506705"/>
                  <a:gd name="connsiteY0" fmla="*/ 4761 h 1395507"/>
                  <a:gd name="connsiteX1" fmla="*/ 2372343 w 3506705"/>
                  <a:gd name="connsiteY1" fmla="*/ 843330 h 1395507"/>
                  <a:gd name="connsiteX2" fmla="*/ 143136 w 3506705"/>
                  <a:gd name="connsiteY2" fmla="*/ 1395507 h 1395507"/>
                  <a:gd name="connsiteX3" fmla="*/ 0 w 3506705"/>
                  <a:gd name="connsiteY3" fmla="*/ 4761 h 1395507"/>
                  <a:gd name="connsiteX0" fmla="*/ 0 w 3506705"/>
                  <a:gd name="connsiteY0" fmla="*/ 4761 h 1395507"/>
                  <a:gd name="connsiteX1" fmla="*/ 1944588 w 3506705"/>
                  <a:gd name="connsiteY1" fmla="*/ 533398 h 1395507"/>
                  <a:gd name="connsiteX2" fmla="*/ 3506691 w 3506705"/>
                  <a:gd name="connsiteY2" fmla="*/ 1123614 h 1395507"/>
                  <a:gd name="connsiteX0" fmla="*/ 0 w 3506706"/>
                  <a:gd name="connsiteY0" fmla="*/ 2438 h 1393184"/>
                  <a:gd name="connsiteX1" fmla="*/ 2372343 w 3506706"/>
                  <a:gd name="connsiteY1" fmla="*/ 841007 h 1393184"/>
                  <a:gd name="connsiteX2" fmla="*/ 143136 w 3506706"/>
                  <a:gd name="connsiteY2" fmla="*/ 1393184 h 1393184"/>
                  <a:gd name="connsiteX3" fmla="*/ 0 w 3506706"/>
                  <a:gd name="connsiteY3" fmla="*/ 2438 h 1393184"/>
                  <a:gd name="connsiteX0" fmla="*/ 0 w 3506706"/>
                  <a:gd name="connsiteY0" fmla="*/ 2438 h 1393184"/>
                  <a:gd name="connsiteX1" fmla="*/ 2009894 w 3506706"/>
                  <a:gd name="connsiteY1" fmla="*/ 1024835 h 1393184"/>
                  <a:gd name="connsiteX2" fmla="*/ 3506691 w 3506706"/>
                  <a:gd name="connsiteY2" fmla="*/ 1121291 h 1393184"/>
                  <a:gd name="connsiteX0" fmla="*/ 0 w 3506706"/>
                  <a:gd name="connsiteY0" fmla="*/ 2438 h 1393184"/>
                  <a:gd name="connsiteX1" fmla="*/ 2372343 w 3506706"/>
                  <a:gd name="connsiteY1" fmla="*/ 841007 h 1393184"/>
                  <a:gd name="connsiteX2" fmla="*/ 143136 w 3506706"/>
                  <a:gd name="connsiteY2" fmla="*/ 1393184 h 1393184"/>
                  <a:gd name="connsiteX3" fmla="*/ 0 w 3506706"/>
                  <a:gd name="connsiteY3" fmla="*/ 2438 h 1393184"/>
                  <a:gd name="connsiteX0" fmla="*/ 0 w 3506706"/>
                  <a:gd name="connsiteY0" fmla="*/ 2438 h 1393184"/>
                  <a:gd name="connsiteX1" fmla="*/ 2009894 w 3506706"/>
                  <a:gd name="connsiteY1" fmla="*/ 1024835 h 1393184"/>
                  <a:gd name="connsiteX2" fmla="*/ 3506691 w 3506706"/>
                  <a:gd name="connsiteY2" fmla="*/ 1121291 h 1393184"/>
                  <a:gd name="connsiteX0" fmla="*/ 0 w 3506708"/>
                  <a:gd name="connsiteY0" fmla="*/ 2438 h 1393184"/>
                  <a:gd name="connsiteX1" fmla="*/ 2372343 w 3506708"/>
                  <a:gd name="connsiteY1" fmla="*/ 841007 h 1393184"/>
                  <a:gd name="connsiteX2" fmla="*/ 143136 w 3506708"/>
                  <a:gd name="connsiteY2" fmla="*/ 1393184 h 1393184"/>
                  <a:gd name="connsiteX3" fmla="*/ 0 w 3506708"/>
                  <a:gd name="connsiteY3" fmla="*/ 2438 h 1393184"/>
                  <a:gd name="connsiteX0" fmla="*/ 0 w 3506708"/>
                  <a:gd name="connsiteY0" fmla="*/ 2438 h 1393184"/>
                  <a:gd name="connsiteX1" fmla="*/ 2009894 w 3506708"/>
                  <a:gd name="connsiteY1" fmla="*/ 1024835 h 1393184"/>
                  <a:gd name="connsiteX2" fmla="*/ 3506691 w 3506708"/>
                  <a:gd name="connsiteY2" fmla="*/ 1121291 h 1393184"/>
                  <a:gd name="connsiteX0" fmla="*/ 0 w 3506707"/>
                  <a:gd name="connsiteY0" fmla="*/ 2438 h 1393184"/>
                  <a:gd name="connsiteX1" fmla="*/ 2372343 w 3506707"/>
                  <a:gd name="connsiteY1" fmla="*/ 841007 h 1393184"/>
                  <a:gd name="connsiteX2" fmla="*/ 143136 w 3506707"/>
                  <a:gd name="connsiteY2" fmla="*/ 1393184 h 1393184"/>
                  <a:gd name="connsiteX3" fmla="*/ 0 w 3506707"/>
                  <a:gd name="connsiteY3" fmla="*/ 2438 h 1393184"/>
                  <a:gd name="connsiteX0" fmla="*/ 0 w 3506707"/>
                  <a:gd name="connsiteY0" fmla="*/ 2438 h 1393184"/>
                  <a:gd name="connsiteX1" fmla="*/ 2009894 w 3506707"/>
                  <a:gd name="connsiteY1" fmla="*/ 1024835 h 1393184"/>
                  <a:gd name="connsiteX2" fmla="*/ 3506691 w 3506707"/>
                  <a:gd name="connsiteY2" fmla="*/ 1121291 h 1393184"/>
                  <a:gd name="connsiteX0" fmla="*/ 0 w 2372343"/>
                  <a:gd name="connsiteY0" fmla="*/ 2438 h 1393184"/>
                  <a:gd name="connsiteX1" fmla="*/ 2372343 w 2372343"/>
                  <a:gd name="connsiteY1" fmla="*/ 841007 h 1393184"/>
                  <a:gd name="connsiteX2" fmla="*/ 143136 w 2372343"/>
                  <a:gd name="connsiteY2" fmla="*/ 1393184 h 1393184"/>
                  <a:gd name="connsiteX3" fmla="*/ 0 w 2372343"/>
                  <a:gd name="connsiteY3" fmla="*/ 2438 h 1393184"/>
                  <a:gd name="connsiteX0" fmla="*/ 0 w 2372343"/>
                  <a:gd name="connsiteY0" fmla="*/ 2438 h 1393184"/>
                  <a:gd name="connsiteX1" fmla="*/ 2009894 w 2372343"/>
                  <a:gd name="connsiteY1" fmla="*/ 1024835 h 1393184"/>
                  <a:gd name="connsiteX0" fmla="*/ 0 w 3470637"/>
                  <a:gd name="connsiteY0" fmla="*/ 2438 h 1393184"/>
                  <a:gd name="connsiteX1" fmla="*/ 2372343 w 3470637"/>
                  <a:gd name="connsiteY1" fmla="*/ 841007 h 1393184"/>
                  <a:gd name="connsiteX2" fmla="*/ 143136 w 3470637"/>
                  <a:gd name="connsiteY2" fmla="*/ 1393184 h 1393184"/>
                  <a:gd name="connsiteX3" fmla="*/ 0 w 3470637"/>
                  <a:gd name="connsiteY3" fmla="*/ 2438 h 1393184"/>
                  <a:gd name="connsiteX0" fmla="*/ 0 w 3470637"/>
                  <a:gd name="connsiteY0" fmla="*/ 2438 h 1393184"/>
                  <a:gd name="connsiteX1" fmla="*/ 3470637 w 3470637"/>
                  <a:gd name="connsiteY1" fmla="*/ 1209575 h 1393184"/>
                  <a:gd name="connsiteX0" fmla="*/ 0 w 3470637"/>
                  <a:gd name="connsiteY0" fmla="*/ 1220 h 1391966"/>
                  <a:gd name="connsiteX1" fmla="*/ 2005290 w 3470637"/>
                  <a:gd name="connsiteY1" fmla="*/ 1211073 h 1391966"/>
                  <a:gd name="connsiteX2" fmla="*/ 143136 w 3470637"/>
                  <a:gd name="connsiteY2" fmla="*/ 1391966 h 1391966"/>
                  <a:gd name="connsiteX3" fmla="*/ 0 w 3470637"/>
                  <a:gd name="connsiteY3" fmla="*/ 1220 h 1391966"/>
                  <a:gd name="connsiteX0" fmla="*/ 0 w 3470637"/>
                  <a:gd name="connsiteY0" fmla="*/ 1220 h 1391966"/>
                  <a:gd name="connsiteX1" fmla="*/ 3470637 w 3470637"/>
                  <a:gd name="connsiteY1" fmla="*/ 1208357 h 1391966"/>
                  <a:gd name="connsiteX0" fmla="*/ 0 w 3470637"/>
                  <a:gd name="connsiteY0" fmla="*/ 726 h 1391472"/>
                  <a:gd name="connsiteX1" fmla="*/ 2005290 w 3470637"/>
                  <a:gd name="connsiteY1" fmla="*/ 1210579 h 1391472"/>
                  <a:gd name="connsiteX2" fmla="*/ 143136 w 3470637"/>
                  <a:gd name="connsiteY2" fmla="*/ 1391472 h 1391472"/>
                  <a:gd name="connsiteX3" fmla="*/ 0 w 3470637"/>
                  <a:gd name="connsiteY3" fmla="*/ 726 h 1391472"/>
                  <a:gd name="connsiteX0" fmla="*/ 0 w 3470637"/>
                  <a:gd name="connsiteY0" fmla="*/ 726 h 1391472"/>
                  <a:gd name="connsiteX1" fmla="*/ 3470637 w 3470637"/>
                  <a:gd name="connsiteY1" fmla="*/ 1207863 h 1391472"/>
                  <a:gd name="connsiteX0" fmla="*/ 0 w 3470637"/>
                  <a:gd name="connsiteY0" fmla="*/ 726 h 1391472"/>
                  <a:gd name="connsiteX1" fmla="*/ 143136 w 3470637"/>
                  <a:gd name="connsiteY1" fmla="*/ 1391472 h 1391472"/>
                  <a:gd name="connsiteX2" fmla="*/ 0 w 3470637"/>
                  <a:gd name="connsiteY2" fmla="*/ 726 h 1391472"/>
                  <a:gd name="connsiteX0" fmla="*/ 0 w 3470637"/>
                  <a:gd name="connsiteY0" fmla="*/ 726 h 1391472"/>
                  <a:gd name="connsiteX1" fmla="*/ 3470637 w 3470637"/>
                  <a:gd name="connsiteY1" fmla="*/ 1207863 h 1391472"/>
                  <a:gd name="connsiteX0" fmla="*/ 0 w 3470637"/>
                  <a:gd name="connsiteY0" fmla="*/ 720609 h 1927746"/>
                  <a:gd name="connsiteX1" fmla="*/ 1071597 w 3470637"/>
                  <a:gd name="connsiteY1" fmla="*/ 0 h 1927746"/>
                  <a:gd name="connsiteX2" fmla="*/ 0 w 3470637"/>
                  <a:gd name="connsiteY2" fmla="*/ 720609 h 1927746"/>
                  <a:gd name="connsiteX0" fmla="*/ 0 w 3470637"/>
                  <a:gd name="connsiteY0" fmla="*/ 720609 h 1927746"/>
                  <a:gd name="connsiteX1" fmla="*/ 3470637 w 3470637"/>
                  <a:gd name="connsiteY1" fmla="*/ 1927746 h 1927746"/>
                  <a:gd name="connsiteX0" fmla="*/ 0 w 2988031"/>
                  <a:gd name="connsiteY0" fmla="*/ 720609 h 2155428"/>
                  <a:gd name="connsiteX1" fmla="*/ 1071597 w 2988031"/>
                  <a:gd name="connsiteY1" fmla="*/ 0 h 2155428"/>
                  <a:gd name="connsiteX2" fmla="*/ 0 w 2988031"/>
                  <a:gd name="connsiteY2" fmla="*/ 720609 h 2155428"/>
                  <a:gd name="connsiteX0" fmla="*/ 0 w 2988031"/>
                  <a:gd name="connsiteY0" fmla="*/ 720609 h 2155428"/>
                  <a:gd name="connsiteX1" fmla="*/ 2988031 w 2988031"/>
                  <a:gd name="connsiteY1" fmla="*/ 2155428 h 2155428"/>
                  <a:gd name="connsiteX0" fmla="*/ 0 w 2988031"/>
                  <a:gd name="connsiteY0" fmla="*/ 720609 h 2155581"/>
                  <a:gd name="connsiteX1" fmla="*/ 1071597 w 2988031"/>
                  <a:gd name="connsiteY1" fmla="*/ 0 h 2155581"/>
                  <a:gd name="connsiteX2" fmla="*/ 0 w 2988031"/>
                  <a:gd name="connsiteY2" fmla="*/ 720609 h 2155581"/>
                  <a:gd name="connsiteX0" fmla="*/ 0 w 2988031"/>
                  <a:gd name="connsiteY0" fmla="*/ 720609 h 2155581"/>
                  <a:gd name="connsiteX1" fmla="*/ 2988031 w 2988031"/>
                  <a:gd name="connsiteY1" fmla="*/ 2155428 h 2155581"/>
                  <a:gd name="connsiteX0" fmla="*/ 0 w 2988031"/>
                  <a:gd name="connsiteY0" fmla="*/ 593 h 1435565"/>
                  <a:gd name="connsiteX1" fmla="*/ 2576261 w 2988031"/>
                  <a:gd name="connsiteY1" fmla="*/ 191475 h 1435565"/>
                  <a:gd name="connsiteX2" fmla="*/ 0 w 2988031"/>
                  <a:gd name="connsiteY2" fmla="*/ 593 h 1435565"/>
                  <a:gd name="connsiteX0" fmla="*/ 0 w 2988031"/>
                  <a:gd name="connsiteY0" fmla="*/ 593 h 1435565"/>
                  <a:gd name="connsiteX1" fmla="*/ 2988031 w 2988031"/>
                  <a:gd name="connsiteY1" fmla="*/ 1435412 h 1435565"/>
                  <a:gd name="connsiteX0" fmla="*/ 0 w 2988031"/>
                  <a:gd name="connsiteY0" fmla="*/ 0 h 1434974"/>
                  <a:gd name="connsiteX1" fmla="*/ 2576261 w 2988031"/>
                  <a:gd name="connsiteY1" fmla="*/ 190882 h 1434974"/>
                  <a:gd name="connsiteX2" fmla="*/ 0 w 2988031"/>
                  <a:gd name="connsiteY2" fmla="*/ 0 h 1434974"/>
                  <a:gd name="connsiteX0" fmla="*/ 129611 w 2988031"/>
                  <a:gd name="connsiteY0" fmla="*/ 19704 h 1434974"/>
                  <a:gd name="connsiteX1" fmla="*/ 2988031 w 2988031"/>
                  <a:gd name="connsiteY1" fmla="*/ 1434819 h 1434974"/>
                  <a:gd name="connsiteX0" fmla="*/ 0 w 2988031"/>
                  <a:gd name="connsiteY0" fmla="*/ 0 h 1435009"/>
                  <a:gd name="connsiteX1" fmla="*/ 2576261 w 2988031"/>
                  <a:gd name="connsiteY1" fmla="*/ 190882 h 1435009"/>
                  <a:gd name="connsiteX2" fmla="*/ 0 w 2988031"/>
                  <a:gd name="connsiteY2" fmla="*/ 0 h 1435009"/>
                  <a:gd name="connsiteX0" fmla="*/ 129611 w 2988031"/>
                  <a:gd name="connsiteY0" fmla="*/ 19704 h 1435009"/>
                  <a:gd name="connsiteX1" fmla="*/ 2988031 w 2988031"/>
                  <a:gd name="connsiteY1" fmla="*/ 1434819 h 1435009"/>
                  <a:gd name="connsiteX0" fmla="*/ 0 w 2988031"/>
                  <a:gd name="connsiteY0" fmla="*/ 0 h 1473565"/>
                  <a:gd name="connsiteX1" fmla="*/ 2576261 w 2988031"/>
                  <a:gd name="connsiteY1" fmla="*/ 190882 h 1473565"/>
                  <a:gd name="connsiteX2" fmla="*/ 0 w 2988031"/>
                  <a:gd name="connsiteY2" fmla="*/ 0 h 1473565"/>
                  <a:gd name="connsiteX0" fmla="*/ 129611 w 2988031"/>
                  <a:gd name="connsiteY0" fmla="*/ 19704 h 1473565"/>
                  <a:gd name="connsiteX1" fmla="*/ 2988031 w 2988031"/>
                  <a:gd name="connsiteY1" fmla="*/ 1434819 h 1473565"/>
                  <a:gd name="connsiteX0" fmla="*/ 0 w 2988031"/>
                  <a:gd name="connsiteY0" fmla="*/ 416600 h 1882218"/>
                  <a:gd name="connsiteX1" fmla="*/ 2576261 w 2988031"/>
                  <a:gd name="connsiteY1" fmla="*/ 607482 h 1882218"/>
                  <a:gd name="connsiteX2" fmla="*/ 0 w 2988031"/>
                  <a:gd name="connsiteY2" fmla="*/ 416600 h 1882218"/>
                  <a:gd name="connsiteX0" fmla="*/ 147558 w 2988031"/>
                  <a:gd name="connsiteY0" fmla="*/ 0 h 1882218"/>
                  <a:gd name="connsiteX1" fmla="*/ 2988031 w 2988031"/>
                  <a:gd name="connsiteY1" fmla="*/ 1851419 h 1882218"/>
                  <a:gd name="connsiteX0" fmla="*/ 0 w 2988031"/>
                  <a:gd name="connsiteY0" fmla="*/ 597637 h 2063255"/>
                  <a:gd name="connsiteX1" fmla="*/ 2210513 w 2988031"/>
                  <a:gd name="connsiteY1" fmla="*/ 0 h 2063255"/>
                  <a:gd name="connsiteX2" fmla="*/ 0 w 2988031"/>
                  <a:gd name="connsiteY2" fmla="*/ 597637 h 2063255"/>
                  <a:gd name="connsiteX0" fmla="*/ 147558 w 2988031"/>
                  <a:gd name="connsiteY0" fmla="*/ 181037 h 2063255"/>
                  <a:gd name="connsiteX1" fmla="*/ 2988031 w 2988031"/>
                  <a:gd name="connsiteY1" fmla="*/ 2032456 h 2063255"/>
                  <a:gd name="connsiteX0" fmla="*/ 19899 w 3007930"/>
                  <a:gd name="connsiteY0" fmla="*/ 597637 h 2073018"/>
                  <a:gd name="connsiteX1" fmla="*/ 2230412 w 3007930"/>
                  <a:gd name="connsiteY1" fmla="*/ 0 h 2073018"/>
                  <a:gd name="connsiteX2" fmla="*/ 19899 w 3007930"/>
                  <a:gd name="connsiteY2" fmla="*/ 597637 h 2073018"/>
                  <a:gd name="connsiteX0" fmla="*/ 0 w 3007930"/>
                  <a:gd name="connsiteY0" fmla="*/ 693170 h 2073018"/>
                  <a:gd name="connsiteX1" fmla="*/ 3007930 w 3007930"/>
                  <a:gd name="connsiteY1" fmla="*/ 2032456 h 2073018"/>
                  <a:gd name="connsiteX0" fmla="*/ 19899 w 3007930"/>
                  <a:gd name="connsiteY0" fmla="*/ 597637 h 2089937"/>
                  <a:gd name="connsiteX1" fmla="*/ 2230412 w 3007930"/>
                  <a:gd name="connsiteY1" fmla="*/ 0 h 2089937"/>
                  <a:gd name="connsiteX2" fmla="*/ 19899 w 3007930"/>
                  <a:gd name="connsiteY2" fmla="*/ 597637 h 2089937"/>
                  <a:gd name="connsiteX0" fmla="*/ 0 w 3007930"/>
                  <a:gd name="connsiteY0" fmla="*/ 693170 h 2089937"/>
                  <a:gd name="connsiteX1" fmla="*/ 3007930 w 3007930"/>
                  <a:gd name="connsiteY1" fmla="*/ 2032456 h 2089937"/>
                  <a:gd name="connsiteX0" fmla="*/ 19899 w 3007930"/>
                  <a:gd name="connsiteY0" fmla="*/ 288464 h 1780764"/>
                  <a:gd name="connsiteX1" fmla="*/ 610059 w 3007930"/>
                  <a:gd name="connsiteY1" fmla="*/ 0 h 1780764"/>
                  <a:gd name="connsiteX2" fmla="*/ 19899 w 3007930"/>
                  <a:gd name="connsiteY2" fmla="*/ 288464 h 1780764"/>
                  <a:gd name="connsiteX0" fmla="*/ 0 w 3007930"/>
                  <a:gd name="connsiteY0" fmla="*/ 383997 h 1780764"/>
                  <a:gd name="connsiteX1" fmla="*/ 3007930 w 3007930"/>
                  <a:gd name="connsiteY1" fmla="*/ 1723283 h 1780764"/>
                  <a:gd name="connsiteX0" fmla="*/ 19899 w 3007930"/>
                  <a:gd name="connsiteY0" fmla="*/ 288464 h 1780764"/>
                  <a:gd name="connsiteX1" fmla="*/ 610059 w 3007930"/>
                  <a:gd name="connsiteY1" fmla="*/ 0 h 1780764"/>
                  <a:gd name="connsiteX2" fmla="*/ 19899 w 3007930"/>
                  <a:gd name="connsiteY2" fmla="*/ 288464 h 1780764"/>
                  <a:gd name="connsiteX0" fmla="*/ 0 w 3007930"/>
                  <a:gd name="connsiteY0" fmla="*/ 383997 h 1780764"/>
                  <a:gd name="connsiteX1" fmla="*/ 3007930 w 3007930"/>
                  <a:gd name="connsiteY1" fmla="*/ 1723283 h 1780764"/>
                  <a:gd name="connsiteX0" fmla="*/ 19899 w 3007930"/>
                  <a:gd name="connsiteY0" fmla="*/ 513778 h 2006078"/>
                  <a:gd name="connsiteX1" fmla="*/ 610059 w 3007930"/>
                  <a:gd name="connsiteY1" fmla="*/ 225314 h 2006078"/>
                  <a:gd name="connsiteX2" fmla="*/ 19899 w 3007930"/>
                  <a:gd name="connsiteY2" fmla="*/ 513778 h 2006078"/>
                  <a:gd name="connsiteX0" fmla="*/ 0 w 3007930"/>
                  <a:gd name="connsiteY0" fmla="*/ 609311 h 2006078"/>
                  <a:gd name="connsiteX1" fmla="*/ 3007930 w 3007930"/>
                  <a:gd name="connsiteY1" fmla="*/ 1948597 h 2006078"/>
                  <a:gd name="connsiteX0" fmla="*/ 19899 w 3524808"/>
                  <a:gd name="connsiteY0" fmla="*/ 513778 h 1823484"/>
                  <a:gd name="connsiteX1" fmla="*/ 610059 w 3524808"/>
                  <a:gd name="connsiteY1" fmla="*/ 225314 h 1823484"/>
                  <a:gd name="connsiteX2" fmla="*/ 19899 w 3524808"/>
                  <a:gd name="connsiteY2" fmla="*/ 513778 h 1823484"/>
                  <a:gd name="connsiteX0" fmla="*/ 0 w 3524808"/>
                  <a:gd name="connsiteY0" fmla="*/ 609311 h 1823484"/>
                  <a:gd name="connsiteX1" fmla="*/ 3524808 w 3524808"/>
                  <a:gd name="connsiteY1" fmla="*/ 1754797 h 1823484"/>
                  <a:gd name="connsiteX0" fmla="*/ 19899 w 3524808"/>
                  <a:gd name="connsiteY0" fmla="*/ 513778 h 1854566"/>
                  <a:gd name="connsiteX1" fmla="*/ 610059 w 3524808"/>
                  <a:gd name="connsiteY1" fmla="*/ 225314 h 1854566"/>
                  <a:gd name="connsiteX2" fmla="*/ 19899 w 3524808"/>
                  <a:gd name="connsiteY2" fmla="*/ 513778 h 1854566"/>
                  <a:gd name="connsiteX0" fmla="*/ 0 w 3524808"/>
                  <a:gd name="connsiteY0" fmla="*/ 609311 h 1854566"/>
                  <a:gd name="connsiteX1" fmla="*/ 3524808 w 3524808"/>
                  <a:gd name="connsiteY1" fmla="*/ 1754797 h 1854566"/>
                  <a:gd name="connsiteX0" fmla="*/ 19899 w 3524808"/>
                  <a:gd name="connsiteY0" fmla="*/ 513778 h 1810876"/>
                  <a:gd name="connsiteX1" fmla="*/ 610059 w 3524808"/>
                  <a:gd name="connsiteY1" fmla="*/ 225314 h 1810876"/>
                  <a:gd name="connsiteX2" fmla="*/ 19899 w 3524808"/>
                  <a:gd name="connsiteY2" fmla="*/ 513778 h 1810876"/>
                  <a:gd name="connsiteX0" fmla="*/ 0 w 3524808"/>
                  <a:gd name="connsiteY0" fmla="*/ 609311 h 1810876"/>
                  <a:gd name="connsiteX1" fmla="*/ 3524808 w 3524808"/>
                  <a:gd name="connsiteY1" fmla="*/ 1754797 h 1810876"/>
                  <a:gd name="connsiteX0" fmla="*/ 19899 w 3524808"/>
                  <a:gd name="connsiteY0" fmla="*/ 513778 h 1809321"/>
                  <a:gd name="connsiteX1" fmla="*/ 610059 w 3524808"/>
                  <a:gd name="connsiteY1" fmla="*/ 225314 h 1809321"/>
                  <a:gd name="connsiteX2" fmla="*/ 19899 w 3524808"/>
                  <a:gd name="connsiteY2" fmla="*/ 513778 h 1809321"/>
                  <a:gd name="connsiteX0" fmla="*/ 0 w 3524808"/>
                  <a:gd name="connsiteY0" fmla="*/ 609311 h 1809321"/>
                  <a:gd name="connsiteX1" fmla="*/ 3524808 w 3524808"/>
                  <a:gd name="connsiteY1" fmla="*/ 1754797 h 1809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24808" h="1809321" stroke="0" extrusionOk="0">
                    <a:moveTo>
                      <a:pt x="19899" y="513778"/>
                    </a:moveTo>
                    <a:cubicBezTo>
                      <a:pt x="216619" y="417623"/>
                      <a:pt x="1239060" y="500761"/>
                      <a:pt x="610059" y="225314"/>
                    </a:cubicBezTo>
                    <a:cubicBezTo>
                      <a:pt x="484286" y="-380949"/>
                      <a:pt x="216619" y="417623"/>
                      <a:pt x="19899" y="513778"/>
                    </a:cubicBezTo>
                    <a:close/>
                  </a:path>
                  <a:path w="3524808" h="1809321" fill="none">
                    <a:moveTo>
                      <a:pt x="0" y="609311"/>
                    </a:moveTo>
                    <a:cubicBezTo>
                      <a:pt x="1767964" y="366011"/>
                      <a:pt x="1921236" y="2138138"/>
                      <a:pt x="3524808" y="1754797"/>
                    </a:cubicBezTo>
                  </a:path>
                </a:pathLst>
              </a:custGeom>
              <a:ln w="38100" cmpd="dbl">
                <a:solidFill>
                  <a:schemeClr val="tx1">
                    <a:lumMod val="85000"/>
                    <a:lumOff val="15000"/>
                  </a:schemeClr>
                </a:solidFill>
                <a:headEnd type="triangle" w="med" len="med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" name="Arc 271"/>
              <p:cNvSpPr/>
              <p:nvPr/>
            </p:nvSpPr>
            <p:spPr>
              <a:xfrm rot="14586398" flipV="1">
                <a:off x="3856524" y="11698732"/>
                <a:ext cx="2890397" cy="1957135"/>
              </a:xfrm>
              <a:custGeom>
                <a:avLst/>
                <a:gdLst>
                  <a:gd name="connsiteX0" fmla="*/ 2284926 w 4856124"/>
                  <a:gd name="connsiteY0" fmla="*/ 2423 h 2786337"/>
                  <a:gd name="connsiteX1" fmla="*/ 4657269 w 4856124"/>
                  <a:gd name="connsiteY1" fmla="*/ 840992 h 2786337"/>
                  <a:gd name="connsiteX2" fmla="*/ 2428062 w 4856124"/>
                  <a:gd name="connsiteY2" fmla="*/ 1393169 h 2786337"/>
                  <a:gd name="connsiteX3" fmla="*/ 2284926 w 4856124"/>
                  <a:gd name="connsiteY3" fmla="*/ 2423 h 2786337"/>
                  <a:gd name="connsiteX0" fmla="*/ 2284926 w 4856124"/>
                  <a:gd name="connsiteY0" fmla="*/ 2423 h 2786337"/>
                  <a:gd name="connsiteX1" fmla="*/ 4657269 w 4856124"/>
                  <a:gd name="connsiteY1" fmla="*/ 840992 h 2786337"/>
                  <a:gd name="connsiteX0" fmla="*/ 0 w 3506708"/>
                  <a:gd name="connsiteY0" fmla="*/ 2437 h 1393183"/>
                  <a:gd name="connsiteX1" fmla="*/ 2372343 w 3506708"/>
                  <a:gd name="connsiteY1" fmla="*/ 841006 h 1393183"/>
                  <a:gd name="connsiteX2" fmla="*/ 143136 w 3506708"/>
                  <a:gd name="connsiteY2" fmla="*/ 1393183 h 1393183"/>
                  <a:gd name="connsiteX3" fmla="*/ 0 w 3506708"/>
                  <a:gd name="connsiteY3" fmla="*/ 2437 h 1393183"/>
                  <a:gd name="connsiteX0" fmla="*/ 0 w 3506708"/>
                  <a:gd name="connsiteY0" fmla="*/ 2437 h 1393183"/>
                  <a:gd name="connsiteX1" fmla="*/ 2372343 w 3506708"/>
                  <a:gd name="connsiteY1" fmla="*/ 841006 h 1393183"/>
                  <a:gd name="connsiteX2" fmla="*/ 3506691 w 3506708"/>
                  <a:gd name="connsiteY2" fmla="*/ 1121290 h 1393183"/>
                  <a:gd name="connsiteX0" fmla="*/ 0 w 3506708"/>
                  <a:gd name="connsiteY0" fmla="*/ 18777 h 1409523"/>
                  <a:gd name="connsiteX1" fmla="*/ 2372343 w 3506708"/>
                  <a:gd name="connsiteY1" fmla="*/ 857346 h 1409523"/>
                  <a:gd name="connsiteX2" fmla="*/ 143136 w 3506708"/>
                  <a:gd name="connsiteY2" fmla="*/ 1409523 h 1409523"/>
                  <a:gd name="connsiteX3" fmla="*/ 0 w 3506708"/>
                  <a:gd name="connsiteY3" fmla="*/ 18777 h 1409523"/>
                  <a:gd name="connsiteX0" fmla="*/ 0 w 3506708"/>
                  <a:gd name="connsiteY0" fmla="*/ 18777 h 1409523"/>
                  <a:gd name="connsiteX1" fmla="*/ 2372343 w 3506708"/>
                  <a:gd name="connsiteY1" fmla="*/ 857346 h 1409523"/>
                  <a:gd name="connsiteX2" fmla="*/ 3506691 w 3506708"/>
                  <a:gd name="connsiteY2" fmla="*/ 1137630 h 1409523"/>
                  <a:gd name="connsiteX3" fmla="*/ 1818978 w 3506708"/>
                  <a:gd name="connsiteY3" fmla="*/ 0 h 1409523"/>
                  <a:gd name="connsiteX0" fmla="*/ 0 w 3506708"/>
                  <a:gd name="connsiteY0" fmla="*/ 2438 h 1393184"/>
                  <a:gd name="connsiteX1" fmla="*/ 2372343 w 3506708"/>
                  <a:gd name="connsiteY1" fmla="*/ 841007 h 1393184"/>
                  <a:gd name="connsiteX2" fmla="*/ 143136 w 3506708"/>
                  <a:gd name="connsiteY2" fmla="*/ 1393184 h 1393184"/>
                  <a:gd name="connsiteX3" fmla="*/ 0 w 3506708"/>
                  <a:gd name="connsiteY3" fmla="*/ 2438 h 1393184"/>
                  <a:gd name="connsiteX0" fmla="*/ 0 w 3506708"/>
                  <a:gd name="connsiteY0" fmla="*/ 2438 h 1393184"/>
                  <a:gd name="connsiteX1" fmla="*/ 2372343 w 3506708"/>
                  <a:gd name="connsiteY1" fmla="*/ 841007 h 1393184"/>
                  <a:gd name="connsiteX2" fmla="*/ 3506691 w 3506708"/>
                  <a:gd name="connsiteY2" fmla="*/ 1121291 h 1393184"/>
                  <a:gd name="connsiteX0" fmla="*/ 0 w 3506702"/>
                  <a:gd name="connsiteY0" fmla="*/ 10216 h 1400962"/>
                  <a:gd name="connsiteX1" fmla="*/ 2372343 w 3506702"/>
                  <a:gd name="connsiteY1" fmla="*/ 848785 h 1400962"/>
                  <a:gd name="connsiteX2" fmla="*/ 143136 w 3506702"/>
                  <a:gd name="connsiteY2" fmla="*/ 1400962 h 1400962"/>
                  <a:gd name="connsiteX3" fmla="*/ 0 w 3506702"/>
                  <a:gd name="connsiteY3" fmla="*/ 10216 h 1400962"/>
                  <a:gd name="connsiteX0" fmla="*/ 0 w 3506702"/>
                  <a:gd name="connsiteY0" fmla="*/ 10216 h 1400962"/>
                  <a:gd name="connsiteX1" fmla="*/ 1944588 w 3506702"/>
                  <a:gd name="connsiteY1" fmla="*/ 538853 h 1400962"/>
                  <a:gd name="connsiteX2" fmla="*/ 3506691 w 3506702"/>
                  <a:gd name="connsiteY2" fmla="*/ 1129069 h 1400962"/>
                  <a:gd name="connsiteX0" fmla="*/ 0 w 3506702"/>
                  <a:gd name="connsiteY0" fmla="*/ 10216 h 1400962"/>
                  <a:gd name="connsiteX1" fmla="*/ 2372343 w 3506702"/>
                  <a:gd name="connsiteY1" fmla="*/ 848785 h 1400962"/>
                  <a:gd name="connsiteX2" fmla="*/ 143136 w 3506702"/>
                  <a:gd name="connsiteY2" fmla="*/ 1400962 h 1400962"/>
                  <a:gd name="connsiteX3" fmla="*/ 0 w 3506702"/>
                  <a:gd name="connsiteY3" fmla="*/ 10216 h 1400962"/>
                  <a:gd name="connsiteX0" fmla="*/ 0 w 3506702"/>
                  <a:gd name="connsiteY0" fmla="*/ 10216 h 1400962"/>
                  <a:gd name="connsiteX1" fmla="*/ 1944588 w 3506702"/>
                  <a:gd name="connsiteY1" fmla="*/ 538853 h 1400962"/>
                  <a:gd name="connsiteX2" fmla="*/ 3506691 w 3506702"/>
                  <a:gd name="connsiteY2" fmla="*/ 1129069 h 1400962"/>
                  <a:gd name="connsiteX0" fmla="*/ 0 w 3506702"/>
                  <a:gd name="connsiteY0" fmla="*/ 2438 h 1393184"/>
                  <a:gd name="connsiteX1" fmla="*/ 2372343 w 3506702"/>
                  <a:gd name="connsiteY1" fmla="*/ 841007 h 1393184"/>
                  <a:gd name="connsiteX2" fmla="*/ 143136 w 3506702"/>
                  <a:gd name="connsiteY2" fmla="*/ 1393184 h 1393184"/>
                  <a:gd name="connsiteX3" fmla="*/ 0 w 3506702"/>
                  <a:gd name="connsiteY3" fmla="*/ 2438 h 1393184"/>
                  <a:gd name="connsiteX0" fmla="*/ 0 w 3506702"/>
                  <a:gd name="connsiteY0" fmla="*/ 2438 h 1393184"/>
                  <a:gd name="connsiteX1" fmla="*/ 1944588 w 3506702"/>
                  <a:gd name="connsiteY1" fmla="*/ 531075 h 1393184"/>
                  <a:gd name="connsiteX2" fmla="*/ 3506691 w 3506702"/>
                  <a:gd name="connsiteY2" fmla="*/ 1121291 h 1393184"/>
                  <a:gd name="connsiteX0" fmla="*/ 0 w 3506705"/>
                  <a:gd name="connsiteY0" fmla="*/ 2438 h 1393184"/>
                  <a:gd name="connsiteX1" fmla="*/ 2372343 w 3506705"/>
                  <a:gd name="connsiteY1" fmla="*/ 841007 h 1393184"/>
                  <a:gd name="connsiteX2" fmla="*/ 143136 w 3506705"/>
                  <a:gd name="connsiteY2" fmla="*/ 1393184 h 1393184"/>
                  <a:gd name="connsiteX3" fmla="*/ 0 w 3506705"/>
                  <a:gd name="connsiteY3" fmla="*/ 2438 h 1393184"/>
                  <a:gd name="connsiteX0" fmla="*/ 0 w 3506705"/>
                  <a:gd name="connsiteY0" fmla="*/ 2438 h 1393184"/>
                  <a:gd name="connsiteX1" fmla="*/ 1944588 w 3506705"/>
                  <a:gd name="connsiteY1" fmla="*/ 531075 h 1393184"/>
                  <a:gd name="connsiteX2" fmla="*/ 3506691 w 3506705"/>
                  <a:gd name="connsiteY2" fmla="*/ 1121291 h 1393184"/>
                  <a:gd name="connsiteX0" fmla="*/ 0 w 3506705"/>
                  <a:gd name="connsiteY0" fmla="*/ 4761 h 1395507"/>
                  <a:gd name="connsiteX1" fmla="*/ 2372343 w 3506705"/>
                  <a:gd name="connsiteY1" fmla="*/ 843330 h 1395507"/>
                  <a:gd name="connsiteX2" fmla="*/ 143136 w 3506705"/>
                  <a:gd name="connsiteY2" fmla="*/ 1395507 h 1395507"/>
                  <a:gd name="connsiteX3" fmla="*/ 0 w 3506705"/>
                  <a:gd name="connsiteY3" fmla="*/ 4761 h 1395507"/>
                  <a:gd name="connsiteX0" fmla="*/ 0 w 3506705"/>
                  <a:gd name="connsiteY0" fmla="*/ 4761 h 1395507"/>
                  <a:gd name="connsiteX1" fmla="*/ 1944588 w 3506705"/>
                  <a:gd name="connsiteY1" fmla="*/ 533398 h 1395507"/>
                  <a:gd name="connsiteX2" fmla="*/ 3506691 w 3506705"/>
                  <a:gd name="connsiteY2" fmla="*/ 1123614 h 1395507"/>
                  <a:gd name="connsiteX0" fmla="*/ 0 w 3506706"/>
                  <a:gd name="connsiteY0" fmla="*/ 2438 h 1393184"/>
                  <a:gd name="connsiteX1" fmla="*/ 2372343 w 3506706"/>
                  <a:gd name="connsiteY1" fmla="*/ 841007 h 1393184"/>
                  <a:gd name="connsiteX2" fmla="*/ 143136 w 3506706"/>
                  <a:gd name="connsiteY2" fmla="*/ 1393184 h 1393184"/>
                  <a:gd name="connsiteX3" fmla="*/ 0 w 3506706"/>
                  <a:gd name="connsiteY3" fmla="*/ 2438 h 1393184"/>
                  <a:gd name="connsiteX0" fmla="*/ 0 w 3506706"/>
                  <a:gd name="connsiteY0" fmla="*/ 2438 h 1393184"/>
                  <a:gd name="connsiteX1" fmla="*/ 2009894 w 3506706"/>
                  <a:gd name="connsiteY1" fmla="*/ 1024835 h 1393184"/>
                  <a:gd name="connsiteX2" fmla="*/ 3506691 w 3506706"/>
                  <a:gd name="connsiteY2" fmla="*/ 1121291 h 1393184"/>
                  <a:gd name="connsiteX0" fmla="*/ 0 w 3506706"/>
                  <a:gd name="connsiteY0" fmla="*/ 2438 h 1393184"/>
                  <a:gd name="connsiteX1" fmla="*/ 2372343 w 3506706"/>
                  <a:gd name="connsiteY1" fmla="*/ 841007 h 1393184"/>
                  <a:gd name="connsiteX2" fmla="*/ 143136 w 3506706"/>
                  <a:gd name="connsiteY2" fmla="*/ 1393184 h 1393184"/>
                  <a:gd name="connsiteX3" fmla="*/ 0 w 3506706"/>
                  <a:gd name="connsiteY3" fmla="*/ 2438 h 1393184"/>
                  <a:gd name="connsiteX0" fmla="*/ 0 w 3506706"/>
                  <a:gd name="connsiteY0" fmla="*/ 2438 h 1393184"/>
                  <a:gd name="connsiteX1" fmla="*/ 2009894 w 3506706"/>
                  <a:gd name="connsiteY1" fmla="*/ 1024835 h 1393184"/>
                  <a:gd name="connsiteX2" fmla="*/ 3506691 w 3506706"/>
                  <a:gd name="connsiteY2" fmla="*/ 1121291 h 1393184"/>
                  <a:gd name="connsiteX0" fmla="*/ 0 w 3506708"/>
                  <a:gd name="connsiteY0" fmla="*/ 2438 h 1393184"/>
                  <a:gd name="connsiteX1" fmla="*/ 2372343 w 3506708"/>
                  <a:gd name="connsiteY1" fmla="*/ 841007 h 1393184"/>
                  <a:gd name="connsiteX2" fmla="*/ 143136 w 3506708"/>
                  <a:gd name="connsiteY2" fmla="*/ 1393184 h 1393184"/>
                  <a:gd name="connsiteX3" fmla="*/ 0 w 3506708"/>
                  <a:gd name="connsiteY3" fmla="*/ 2438 h 1393184"/>
                  <a:gd name="connsiteX0" fmla="*/ 0 w 3506708"/>
                  <a:gd name="connsiteY0" fmla="*/ 2438 h 1393184"/>
                  <a:gd name="connsiteX1" fmla="*/ 2009894 w 3506708"/>
                  <a:gd name="connsiteY1" fmla="*/ 1024835 h 1393184"/>
                  <a:gd name="connsiteX2" fmla="*/ 3506691 w 3506708"/>
                  <a:gd name="connsiteY2" fmla="*/ 1121291 h 1393184"/>
                  <a:gd name="connsiteX0" fmla="*/ 0 w 3506707"/>
                  <a:gd name="connsiteY0" fmla="*/ 2438 h 1393184"/>
                  <a:gd name="connsiteX1" fmla="*/ 2372343 w 3506707"/>
                  <a:gd name="connsiteY1" fmla="*/ 841007 h 1393184"/>
                  <a:gd name="connsiteX2" fmla="*/ 143136 w 3506707"/>
                  <a:gd name="connsiteY2" fmla="*/ 1393184 h 1393184"/>
                  <a:gd name="connsiteX3" fmla="*/ 0 w 3506707"/>
                  <a:gd name="connsiteY3" fmla="*/ 2438 h 1393184"/>
                  <a:gd name="connsiteX0" fmla="*/ 0 w 3506707"/>
                  <a:gd name="connsiteY0" fmla="*/ 2438 h 1393184"/>
                  <a:gd name="connsiteX1" fmla="*/ 2009894 w 3506707"/>
                  <a:gd name="connsiteY1" fmla="*/ 1024835 h 1393184"/>
                  <a:gd name="connsiteX2" fmla="*/ 3506691 w 3506707"/>
                  <a:gd name="connsiteY2" fmla="*/ 1121291 h 1393184"/>
                  <a:gd name="connsiteX0" fmla="*/ 0 w 2372343"/>
                  <a:gd name="connsiteY0" fmla="*/ 2438 h 1393184"/>
                  <a:gd name="connsiteX1" fmla="*/ 2372343 w 2372343"/>
                  <a:gd name="connsiteY1" fmla="*/ 841007 h 1393184"/>
                  <a:gd name="connsiteX2" fmla="*/ 143136 w 2372343"/>
                  <a:gd name="connsiteY2" fmla="*/ 1393184 h 1393184"/>
                  <a:gd name="connsiteX3" fmla="*/ 0 w 2372343"/>
                  <a:gd name="connsiteY3" fmla="*/ 2438 h 1393184"/>
                  <a:gd name="connsiteX0" fmla="*/ 0 w 2372343"/>
                  <a:gd name="connsiteY0" fmla="*/ 2438 h 1393184"/>
                  <a:gd name="connsiteX1" fmla="*/ 2009894 w 2372343"/>
                  <a:gd name="connsiteY1" fmla="*/ 1024835 h 1393184"/>
                  <a:gd name="connsiteX0" fmla="*/ 0 w 3470637"/>
                  <a:gd name="connsiteY0" fmla="*/ 2438 h 1393184"/>
                  <a:gd name="connsiteX1" fmla="*/ 2372343 w 3470637"/>
                  <a:gd name="connsiteY1" fmla="*/ 841007 h 1393184"/>
                  <a:gd name="connsiteX2" fmla="*/ 143136 w 3470637"/>
                  <a:gd name="connsiteY2" fmla="*/ 1393184 h 1393184"/>
                  <a:gd name="connsiteX3" fmla="*/ 0 w 3470637"/>
                  <a:gd name="connsiteY3" fmla="*/ 2438 h 1393184"/>
                  <a:gd name="connsiteX0" fmla="*/ 0 w 3470637"/>
                  <a:gd name="connsiteY0" fmla="*/ 2438 h 1393184"/>
                  <a:gd name="connsiteX1" fmla="*/ 3470637 w 3470637"/>
                  <a:gd name="connsiteY1" fmla="*/ 1209575 h 1393184"/>
                  <a:gd name="connsiteX0" fmla="*/ 0 w 3470637"/>
                  <a:gd name="connsiteY0" fmla="*/ 1220 h 1391966"/>
                  <a:gd name="connsiteX1" fmla="*/ 2005290 w 3470637"/>
                  <a:gd name="connsiteY1" fmla="*/ 1211073 h 1391966"/>
                  <a:gd name="connsiteX2" fmla="*/ 143136 w 3470637"/>
                  <a:gd name="connsiteY2" fmla="*/ 1391966 h 1391966"/>
                  <a:gd name="connsiteX3" fmla="*/ 0 w 3470637"/>
                  <a:gd name="connsiteY3" fmla="*/ 1220 h 1391966"/>
                  <a:gd name="connsiteX0" fmla="*/ 0 w 3470637"/>
                  <a:gd name="connsiteY0" fmla="*/ 1220 h 1391966"/>
                  <a:gd name="connsiteX1" fmla="*/ 3470637 w 3470637"/>
                  <a:gd name="connsiteY1" fmla="*/ 1208357 h 1391966"/>
                  <a:gd name="connsiteX0" fmla="*/ 0 w 3470637"/>
                  <a:gd name="connsiteY0" fmla="*/ 726 h 1391472"/>
                  <a:gd name="connsiteX1" fmla="*/ 2005290 w 3470637"/>
                  <a:gd name="connsiteY1" fmla="*/ 1210579 h 1391472"/>
                  <a:gd name="connsiteX2" fmla="*/ 143136 w 3470637"/>
                  <a:gd name="connsiteY2" fmla="*/ 1391472 h 1391472"/>
                  <a:gd name="connsiteX3" fmla="*/ 0 w 3470637"/>
                  <a:gd name="connsiteY3" fmla="*/ 726 h 1391472"/>
                  <a:gd name="connsiteX0" fmla="*/ 0 w 3470637"/>
                  <a:gd name="connsiteY0" fmla="*/ 726 h 1391472"/>
                  <a:gd name="connsiteX1" fmla="*/ 3470637 w 3470637"/>
                  <a:gd name="connsiteY1" fmla="*/ 1207863 h 1391472"/>
                  <a:gd name="connsiteX0" fmla="*/ 0 w 3470637"/>
                  <a:gd name="connsiteY0" fmla="*/ 726 h 1391472"/>
                  <a:gd name="connsiteX1" fmla="*/ 143136 w 3470637"/>
                  <a:gd name="connsiteY1" fmla="*/ 1391472 h 1391472"/>
                  <a:gd name="connsiteX2" fmla="*/ 0 w 3470637"/>
                  <a:gd name="connsiteY2" fmla="*/ 726 h 1391472"/>
                  <a:gd name="connsiteX0" fmla="*/ 0 w 3470637"/>
                  <a:gd name="connsiteY0" fmla="*/ 726 h 1391472"/>
                  <a:gd name="connsiteX1" fmla="*/ 3470637 w 3470637"/>
                  <a:gd name="connsiteY1" fmla="*/ 1207863 h 1391472"/>
                  <a:gd name="connsiteX0" fmla="*/ 0 w 3470637"/>
                  <a:gd name="connsiteY0" fmla="*/ 720609 h 1927746"/>
                  <a:gd name="connsiteX1" fmla="*/ 1071597 w 3470637"/>
                  <a:gd name="connsiteY1" fmla="*/ 0 h 1927746"/>
                  <a:gd name="connsiteX2" fmla="*/ 0 w 3470637"/>
                  <a:gd name="connsiteY2" fmla="*/ 720609 h 1927746"/>
                  <a:gd name="connsiteX0" fmla="*/ 0 w 3470637"/>
                  <a:gd name="connsiteY0" fmla="*/ 720609 h 1927746"/>
                  <a:gd name="connsiteX1" fmla="*/ 3470637 w 3470637"/>
                  <a:gd name="connsiteY1" fmla="*/ 1927746 h 1927746"/>
                  <a:gd name="connsiteX0" fmla="*/ 0 w 2988031"/>
                  <a:gd name="connsiteY0" fmla="*/ 720609 h 2155428"/>
                  <a:gd name="connsiteX1" fmla="*/ 1071597 w 2988031"/>
                  <a:gd name="connsiteY1" fmla="*/ 0 h 2155428"/>
                  <a:gd name="connsiteX2" fmla="*/ 0 w 2988031"/>
                  <a:gd name="connsiteY2" fmla="*/ 720609 h 2155428"/>
                  <a:gd name="connsiteX0" fmla="*/ 0 w 2988031"/>
                  <a:gd name="connsiteY0" fmla="*/ 720609 h 2155428"/>
                  <a:gd name="connsiteX1" fmla="*/ 2988031 w 2988031"/>
                  <a:gd name="connsiteY1" fmla="*/ 2155428 h 2155428"/>
                  <a:gd name="connsiteX0" fmla="*/ 0 w 2988031"/>
                  <a:gd name="connsiteY0" fmla="*/ 720609 h 2155581"/>
                  <a:gd name="connsiteX1" fmla="*/ 1071597 w 2988031"/>
                  <a:gd name="connsiteY1" fmla="*/ 0 h 2155581"/>
                  <a:gd name="connsiteX2" fmla="*/ 0 w 2988031"/>
                  <a:gd name="connsiteY2" fmla="*/ 720609 h 2155581"/>
                  <a:gd name="connsiteX0" fmla="*/ 0 w 2988031"/>
                  <a:gd name="connsiteY0" fmla="*/ 720609 h 2155581"/>
                  <a:gd name="connsiteX1" fmla="*/ 2988031 w 2988031"/>
                  <a:gd name="connsiteY1" fmla="*/ 2155428 h 2155581"/>
                  <a:gd name="connsiteX0" fmla="*/ 0 w 2988031"/>
                  <a:gd name="connsiteY0" fmla="*/ 593 h 1435565"/>
                  <a:gd name="connsiteX1" fmla="*/ 2576261 w 2988031"/>
                  <a:gd name="connsiteY1" fmla="*/ 191475 h 1435565"/>
                  <a:gd name="connsiteX2" fmla="*/ 0 w 2988031"/>
                  <a:gd name="connsiteY2" fmla="*/ 593 h 1435565"/>
                  <a:gd name="connsiteX0" fmla="*/ 0 w 2988031"/>
                  <a:gd name="connsiteY0" fmla="*/ 593 h 1435565"/>
                  <a:gd name="connsiteX1" fmla="*/ 2988031 w 2988031"/>
                  <a:gd name="connsiteY1" fmla="*/ 1435412 h 1435565"/>
                  <a:gd name="connsiteX0" fmla="*/ 0 w 2988031"/>
                  <a:gd name="connsiteY0" fmla="*/ 0 h 1434974"/>
                  <a:gd name="connsiteX1" fmla="*/ 2576261 w 2988031"/>
                  <a:gd name="connsiteY1" fmla="*/ 190882 h 1434974"/>
                  <a:gd name="connsiteX2" fmla="*/ 0 w 2988031"/>
                  <a:gd name="connsiteY2" fmla="*/ 0 h 1434974"/>
                  <a:gd name="connsiteX0" fmla="*/ 129611 w 2988031"/>
                  <a:gd name="connsiteY0" fmla="*/ 19704 h 1434974"/>
                  <a:gd name="connsiteX1" fmla="*/ 2988031 w 2988031"/>
                  <a:gd name="connsiteY1" fmla="*/ 1434819 h 1434974"/>
                  <a:gd name="connsiteX0" fmla="*/ 0 w 2988031"/>
                  <a:gd name="connsiteY0" fmla="*/ 0 h 1435009"/>
                  <a:gd name="connsiteX1" fmla="*/ 2576261 w 2988031"/>
                  <a:gd name="connsiteY1" fmla="*/ 190882 h 1435009"/>
                  <a:gd name="connsiteX2" fmla="*/ 0 w 2988031"/>
                  <a:gd name="connsiteY2" fmla="*/ 0 h 1435009"/>
                  <a:gd name="connsiteX0" fmla="*/ 129611 w 2988031"/>
                  <a:gd name="connsiteY0" fmla="*/ 19704 h 1435009"/>
                  <a:gd name="connsiteX1" fmla="*/ 2988031 w 2988031"/>
                  <a:gd name="connsiteY1" fmla="*/ 1434819 h 1435009"/>
                  <a:gd name="connsiteX0" fmla="*/ 0 w 2988031"/>
                  <a:gd name="connsiteY0" fmla="*/ 0 h 1473565"/>
                  <a:gd name="connsiteX1" fmla="*/ 2576261 w 2988031"/>
                  <a:gd name="connsiteY1" fmla="*/ 190882 h 1473565"/>
                  <a:gd name="connsiteX2" fmla="*/ 0 w 2988031"/>
                  <a:gd name="connsiteY2" fmla="*/ 0 h 1473565"/>
                  <a:gd name="connsiteX0" fmla="*/ 129611 w 2988031"/>
                  <a:gd name="connsiteY0" fmla="*/ 19704 h 1473565"/>
                  <a:gd name="connsiteX1" fmla="*/ 2988031 w 2988031"/>
                  <a:gd name="connsiteY1" fmla="*/ 1434819 h 1473565"/>
                  <a:gd name="connsiteX0" fmla="*/ 0 w 2988031"/>
                  <a:gd name="connsiteY0" fmla="*/ 416600 h 1882218"/>
                  <a:gd name="connsiteX1" fmla="*/ 2576261 w 2988031"/>
                  <a:gd name="connsiteY1" fmla="*/ 607482 h 1882218"/>
                  <a:gd name="connsiteX2" fmla="*/ 0 w 2988031"/>
                  <a:gd name="connsiteY2" fmla="*/ 416600 h 1882218"/>
                  <a:gd name="connsiteX0" fmla="*/ 147558 w 2988031"/>
                  <a:gd name="connsiteY0" fmla="*/ 0 h 1882218"/>
                  <a:gd name="connsiteX1" fmla="*/ 2988031 w 2988031"/>
                  <a:gd name="connsiteY1" fmla="*/ 1851419 h 1882218"/>
                  <a:gd name="connsiteX0" fmla="*/ 0 w 2988031"/>
                  <a:gd name="connsiteY0" fmla="*/ 597637 h 2063255"/>
                  <a:gd name="connsiteX1" fmla="*/ 2210513 w 2988031"/>
                  <a:gd name="connsiteY1" fmla="*/ 0 h 2063255"/>
                  <a:gd name="connsiteX2" fmla="*/ 0 w 2988031"/>
                  <a:gd name="connsiteY2" fmla="*/ 597637 h 2063255"/>
                  <a:gd name="connsiteX0" fmla="*/ 147558 w 2988031"/>
                  <a:gd name="connsiteY0" fmla="*/ 181037 h 2063255"/>
                  <a:gd name="connsiteX1" fmla="*/ 2988031 w 2988031"/>
                  <a:gd name="connsiteY1" fmla="*/ 2032456 h 2063255"/>
                  <a:gd name="connsiteX0" fmla="*/ 19899 w 3007930"/>
                  <a:gd name="connsiteY0" fmla="*/ 597637 h 2073018"/>
                  <a:gd name="connsiteX1" fmla="*/ 2230412 w 3007930"/>
                  <a:gd name="connsiteY1" fmla="*/ 0 h 2073018"/>
                  <a:gd name="connsiteX2" fmla="*/ 19899 w 3007930"/>
                  <a:gd name="connsiteY2" fmla="*/ 597637 h 2073018"/>
                  <a:gd name="connsiteX0" fmla="*/ 0 w 3007930"/>
                  <a:gd name="connsiteY0" fmla="*/ 693170 h 2073018"/>
                  <a:gd name="connsiteX1" fmla="*/ 3007930 w 3007930"/>
                  <a:gd name="connsiteY1" fmla="*/ 2032456 h 2073018"/>
                  <a:gd name="connsiteX0" fmla="*/ 19899 w 3007930"/>
                  <a:gd name="connsiteY0" fmla="*/ 597637 h 2089937"/>
                  <a:gd name="connsiteX1" fmla="*/ 2230412 w 3007930"/>
                  <a:gd name="connsiteY1" fmla="*/ 0 h 2089937"/>
                  <a:gd name="connsiteX2" fmla="*/ 19899 w 3007930"/>
                  <a:gd name="connsiteY2" fmla="*/ 597637 h 2089937"/>
                  <a:gd name="connsiteX0" fmla="*/ 0 w 3007930"/>
                  <a:gd name="connsiteY0" fmla="*/ 693170 h 2089937"/>
                  <a:gd name="connsiteX1" fmla="*/ 3007930 w 3007930"/>
                  <a:gd name="connsiteY1" fmla="*/ 2032456 h 2089937"/>
                  <a:gd name="connsiteX0" fmla="*/ 19899 w 3007930"/>
                  <a:gd name="connsiteY0" fmla="*/ 288464 h 1780764"/>
                  <a:gd name="connsiteX1" fmla="*/ 610059 w 3007930"/>
                  <a:gd name="connsiteY1" fmla="*/ 0 h 1780764"/>
                  <a:gd name="connsiteX2" fmla="*/ 19899 w 3007930"/>
                  <a:gd name="connsiteY2" fmla="*/ 288464 h 1780764"/>
                  <a:gd name="connsiteX0" fmla="*/ 0 w 3007930"/>
                  <a:gd name="connsiteY0" fmla="*/ 383997 h 1780764"/>
                  <a:gd name="connsiteX1" fmla="*/ 3007930 w 3007930"/>
                  <a:gd name="connsiteY1" fmla="*/ 1723283 h 1780764"/>
                  <a:gd name="connsiteX0" fmla="*/ 19899 w 3007930"/>
                  <a:gd name="connsiteY0" fmla="*/ 288464 h 1780764"/>
                  <a:gd name="connsiteX1" fmla="*/ 610059 w 3007930"/>
                  <a:gd name="connsiteY1" fmla="*/ 0 h 1780764"/>
                  <a:gd name="connsiteX2" fmla="*/ 19899 w 3007930"/>
                  <a:gd name="connsiteY2" fmla="*/ 288464 h 1780764"/>
                  <a:gd name="connsiteX0" fmla="*/ 0 w 3007930"/>
                  <a:gd name="connsiteY0" fmla="*/ 383997 h 1780764"/>
                  <a:gd name="connsiteX1" fmla="*/ 3007930 w 3007930"/>
                  <a:gd name="connsiteY1" fmla="*/ 1723283 h 1780764"/>
                  <a:gd name="connsiteX0" fmla="*/ 19899 w 3007930"/>
                  <a:gd name="connsiteY0" fmla="*/ 513778 h 2006078"/>
                  <a:gd name="connsiteX1" fmla="*/ 610059 w 3007930"/>
                  <a:gd name="connsiteY1" fmla="*/ 225314 h 2006078"/>
                  <a:gd name="connsiteX2" fmla="*/ 19899 w 3007930"/>
                  <a:gd name="connsiteY2" fmla="*/ 513778 h 2006078"/>
                  <a:gd name="connsiteX0" fmla="*/ 0 w 3007930"/>
                  <a:gd name="connsiteY0" fmla="*/ 609311 h 2006078"/>
                  <a:gd name="connsiteX1" fmla="*/ 3007930 w 3007930"/>
                  <a:gd name="connsiteY1" fmla="*/ 1948597 h 2006078"/>
                  <a:gd name="connsiteX0" fmla="*/ 19899 w 3524808"/>
                  <a:gd name="connsiteY0" fmla="*/ 513778 h 1823484"/>
                  <a:gd name="connsiteX1" fmla="*/ 610059 w 3524808"/>
                  <a:gd name="connsiteY1" fmla="*/ 225314 h 1823484"/>
                  <a:gd name="connsiteX2" fmla="*/ 19899 w 3524808"/>
                  <a:gd name="connsiteY2" fmla="*/ 513778 h 1823484"/>
                  <a:gd name="connsiteX0" fmla="*/ 0 w 3524808"/>
                  <a:gd name="connsiteY0" fmla="*/ 609311 h 1823484"/>
                  <a:gd name="connsiteX1" fmla="*/ 3524808 w 3524808"/>
                  <a:gd name="connsiteY1" fmla="*/ 1754797 h 1823484"/>
                  <a:gd name="connsiteX0" fmla="*/ 19899 w 3524808"/>
                  <a:gd name="connsiteY0" fmla="*/ 513778 h 1854566"/>
                  <a:gd name="connsiteX1" fmla="*/ 610059 w 3524808"/>
                  <a:gd name="connsiteY1" fmla="*/ 225314 h 1854566"/>
                  <a:gd name="connsiteX2" fmla="*/ 19899 w 3524808"/>
                  <a:gd name="connsiteY2" fmla="*/ 513778 h 1854566"/>
                  <a:gd name="connsiteX0" fmla="*/ 0 w 3524808"/>
                  <a:gd name="connsiteY0" fmla="*/ 609311 h 1854566"/>
                  <a:gd name="connsiteX1" fmla="*/ 3524808 w 3524808"/>
                  <a:gd name="connsiteY1" fmla="*/ 1754797 h 1854566"/>
                  <a:gd name="connsiteX0" fmla="*/ 19899 w 3524808"/>
                  <a:gd name="connsiteY0" fmla="*/ 513778 h 1810876"/>
                  <a:gd name="connsiteX1" fmla="*/ 610059 w 3524808"/>
                  <a:gd name="connsiteY1" fmla="*/ 225314 h 1810876"/>
                  <a:gd name="connsiteX2" fmla="*/ 19899 w 3524808"/>
                  <a:gd name="connsiteY2" fmla="*/ 513778 h 1810876"/>
                  <a:gd name="connsiteX0" fmla="*/ 0 w 3524808"/>
                  <a:gd name="connsiteY0" fmla="*/ 609311 h 1810876"/>
                  <a:gd name="connsiteX1" fmla="*/ 3524808 w 3524808"/>
                  <a:gd name="connsiteY1" fmla="*/ 1754797 h 1810876"/>
                  <a:gd name="connsiteX0" fmla="*/ 19899 w 3524808"/>
                  <a:gd name="connsiteY0" fmla="*/ 513778 h 1809321"/>
                  <a:gd name="connsiteX1" fmla="*/ 610059 w 3524808"/>
                  <a:gd name="connsiteY1" fmla="*/ 225314 h 1809321"/>
                  <a:gd name="connsiteX2" fmla="*/ 19899 w 3524808"/>
                  <a:gd name="connsiteY2" fmla="*/ 513778 h 1809321"/>
                  <a:gd name="connsiteX0" fmla="*/ 0 w 3524808"/>
                  <a:gd name="connsiteY0" fmla="*/ 609311 h 1809321"/>
                  <a:gd name="connsiteX1" fmla="*/ 3524808 w 3524808"/>
                  <a:gd name="connsiteY1" fmla="*/ 1754797 h 1809321"/>
                  <a:gd name="connsiteX0" fmla="*/ 1 w 3504910"/>
                  <a:gd name="connsiteY0" fmla="*/ 513778 h 1813055"/>
                  <a:gd name="connsiteX1" fmla="*/ 590161 w 3504910"/>
                  <a:gd name="connsiteY1" fmla="*/ 225314 h 1813055"/>
                  <a:gd name="connsiteX2" fmla="*/ 1 w 3504910"/>
                  <a:gd name="connsiteY2" fmla="*/ 513778 h 1813055"/>
                  <a:gd name="connsiteX0" fmla="*/ 904486 w 3504910"/>
                  <a:gd name="connsiteY0" fmla="*/ 738349 h 1813055"/>
                  <a:gd name="connsiteX1" fmla="*/ 3504910 w 3504910"/>
                  <a:gd name="connsiteY1" fmla="*/ 1754797 h 1813055"/>
                  <a:gd name="connsiteX0" fmla="*/ 0 w 3504909"/>
                  <a:gd name="connsiteY0" fmla="*/ 513778 h 1823987"/>
                  <a:gd name="connsiteX1" fmla="*/ 590160 w 3504909"/>
                  <a:gd name="connsiteY1" fmla="*/ 225314 h 1823987"/>
                  <a:gd name="connsiteX2" fmla="*/ 0 w 3504909"/>
                  <a:gd name="connsiteY2" fmla="*/ 513778 h 1823987"/>
                  <a:gd name="connsiteX0" fmla="*/ 904485 w 3504909"/>
                  <a:gd name="connsiteY0" fmla="*/ 738349 h 1823987"/>
                  <a:gd name="connsiteX1" fmla="*/ 3504909 w 3504909"/>
                  <a:gd name="connsiteY1" fmla="*/ 1754797 h 1823987"/>
                  <a:gd name="connsiteX0" fmla="*/ 0 w 3504909"/>
                  <a:gd name="connsiteY0" fmla="*/ 513778 h 1758513"/>
                  <a:gd name="connsiteX1" fmla="*/ 590160 w 3504909"/>
                  <a:gd name="connsiteY1" fmla="*/ 225314 h 1758513"/>
                  <a:gd name="connsiteX2" fmla="*/ 0 w 3504909"/>
                  <a:gd name="connsiteY2" fmla="*/ 513778 h 1758513"/>
                  <a:gd name="connsiteX0" fmla="*/ 904485 w 3504909"/>
                  <a:gd name="connsiteY0" fmla="*/ 738349 h 1758513"/>
                  <a:gd name="connsiteX1" fmla="*/ 3504909 w 3504909"/>
                  <a:gd name="connsiteY1" fmla="*/ 1754797 h 1758513"/>
                  <a:gd name="connsiteX0" fmla="*/ 0 w 3504909"/>
                  <a:gd name="connsiteY0" fmla="*/ 513778 h 1758853"/>
                  <a:gd name="connsiteX1" fmla="*/ 590160 w 3504909"/>
                  <a:gd name="connsiteY1" fmla="*/ 225314 h 1758853"/>
                  <a:gd name="connsiteX2" fmla="*/ 0 w 3504909"/>
                  <a:gd name="connsiteY2" fmla="*/ 513778 h 1758853"/>
                  <a:gd name="connsiteX0" fmla="*/ 610138 w 3504909"/>
                  <a:gd name="connsiteY0" fmla="*/ 828222 h 1758853"/>
                  <a:gd name="connsiteX1" fmla="*/ 3504909 w 3504909"/>
                  <a:gd name="connsiteY1" fmla="*/ 1754797 h 1758853"/>
                  <a:gd name="connsiteX0" fmla="*/ 0 w 3504909"/>
                  <a:gd name="connsiteY0" fmla="*/ 513778 h 1758831"/>
                  <a:gd name="connsiteX1" fmla="*/ 590160 w 3504909"/>
                  <a:gd name="connsiteY1" fmla="*/ 225314 h 1758831"/>
                  <a:gd name="connsiteX2" fmla="*/ 0 w 3504909"/>
                  <a:gd name="connsiteY2" fmla="*/ 513778 h 1758831"/>
                  <a:gd name="connsiteX0" fmla="*/ 556108 w 3504909"/>
                  <a:gd name="connsiteY0" fmla="*/ 822987 h 1758831"/>
                  <a:gd name="connsiteX1" fmla="*/ 3504909 w 3504909"/>
                  <a:gd name="connsiteY1" fmla="*/ 1754797 h 1758831"/>
                  <a:gd name="connsiteX0" fmla="*/ 0 w 3504909"/>
                  <a:gd name="connsiteY0" fmla="*/ 513778 h 1792103"/>
                  <a:gd name="connsiteX1" fmla="*/ 590160 w 3504909"/>
                  <a:gd name="connsiteY1" fmla="*/ 225314 h 1792103"/>
                  <a:gd name="connsiteX2" fmla="*/ 0 w 3504909"/>
                  <a:gd name="connsiteY2" fmla="*/ 513778 h 1792103"/>
                  <a:gd name="connsiteX0" fmla="*/ 556108 w 3504909"/>
                  <a:gd name="connsiteY0" fmla="*/ 822987 h 1792103"/>
                  <a:gd name="connsiteX1" fmla="*/ 3504909 w 3504909"/>
                  <a:gd name="connsiteY1" fmla="*/ 1754797 h 1792103"/>
                  <a:gd name="connsiteX0" fmla="*/ 0 w 3504909"/>
                  <a:gd name="connsiteY0" fmla="*/ 513778 h 1797921"/>
                  <a:gd name="connsiteX1" fmla="*/ 590160 w 3504909"/>
                  <a:gd name="connsiteY1" fmla="*/ 225314 h 1797921"/>
                  <a:gd name="connsiteX2" fmla="*/ 0 w 3504909"/>
                  <a:gd name="connsiteY2" fmla="*/ 513778 h 1797921"/>
                  <a:gd name="connsiteX0" fmla="*/ 556108 w 3504909"/>
                  <a:gd name="connsiteY0" fmla="*/ 822987 h 1797921"/>
                  <a:gd name="connsiteX1" fmla="*/ 3504909 w 3504909"/>
                  <a:gd name="connsiteY1" fmla="*/ 1754797 h 179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04909" h="1797921" stroke="0" extrusionOk="0">
                    <a:moveTo>
                      <a:pt x="0" y="513778"/>
                    </a:moveTo>
                    <a:cubicBezTo>
                      <a:pt x="196720" y="417623"/>
                      <a:pt x="1219161" y="500761"/>
                      <a:pt x="590160" y="225314"/>
                    </a:cubicBezTo>
                    <a:cubicBezTo>
                      <a:pt x="464387" y="-380949"/>
                      <a:pt x="196720" y="417623"/>
                      <a:pt x="0" y="513778"/>
                    </a:cubicBezTo>
                    <a:close/>
                  </a:path>
                  <a:path w="3504909" h="1797921" fill="none">
                    <a:moveTo>
                      <a:pt x="556108" y="822987"/>
                    </a:moveTo>
                    <a:cubicBezTo>
                      <a:pt x="1705039" y="1073793"/>
                      <a:pt x="1222817" y="2008062"/>
                      <a:pt x="3504909" y="1754797"/>
                    </a:cubicBezTo>
                  </a:path>
                </a:pathLst>
              </a:custGeom>
              <a:ln w="38100" cmpd="dbl">
                <a:solidFill>
                  <a:schemeClr val="tx1">
                    <a:lumMod val="85000"/>
                    <a:lumOff val="15000"/>
                  </a:schemeClr>
                </a:solidFill>
                <a:prstDash val="lgDash"/>
                <a:headEnd type="none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" name="Arc 19"/>
              <p:cNvSpPr/>
              <p:nvPr/>
            </p:nvSpPr>
            <p:spPr>
              <a:xfrm rot="21156465" flipV="1">
                <a:off x="2224929" y="743158"/>
                <a:ext cx="3353176" cy="1536242"/>
              </a:xfrm>
              <a:prstGeom prst="arc">
                <a:avLst>
                  <a:gd name="adj1" fmla="val 13156665"/>
                  <a:gd name="adj2" fmla="val 19189177"/>
                </a:avLst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headEnd w="lg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lang="fr-FR" sz="150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21" name="Arc 20"/>
              <p:cNvSpPr/>
              <p:nvPr/>
            </p:nvSpPr>
            <p:spPr>
              <a:xfrm rot="432889">
                <a:off x="3185989" y="2056410"/>
                <a:ext cx="4033838" cy="4033838"/>
              </a:xfrm>
              <a:prstGeom prst="arc">
                <a:avLst>
                  <a:gd name="adj1" fmla="val 16390133"/>
                  <a:gd name="adj2" fmla="val 17998590"/>
                </a:avLst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headEnd w="lg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lang="fr-FR" sz="150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5861332">
                <a:off x="3136777" y="2042123"/>
                <a:ext cx="4033837" cy="4033837"/>
              </a:xfrm>
              <a:prstGeom prst="arc">
                <a:avLst>
                  <a:gd name="adj1" fmla="val 16658746"/>
                  <a:gd name="adj2" fmla="val 17717931"/>
                </a:avLst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headEnd w="lg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lang="fr-FR" sz="150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23" name="Arc 22"/>
              <p:cNvSpPr/>
              <p:nvPr/>
            </p:nvSpPr>
            <p:spPr>
              <a:xfrm rot="11323709">
                <a:off x="3078039" y="2011960"/>
                <a:ext cx="4033838" cy="4033838"/>
              </a:xfrm>
              <a:prstGeom prst="arc">
                <a:avLst>
                  <a:gd name="adj1" fmla="val 16273914"/>
                  <a:gd name="adj2" fmla="val 17676240"/>
                </a:avLst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headEnd w="lg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lang="fr-FR" sz="1500"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24" name="Arc 23"/>
              <p:cNvSpPr/>
              <p:nvPr/>
            </p:nvSpPr>
            <p:spPr>
              <a:xfrm rot="8843001">
                <a:off x="3192339" y="2014183"/>
                <a:ext cx="4033838" cy="4033837"/>
              </a:xfrm>
              <a:prstGeom prst="arc">
                <a:avLst>
                  <a:gd name="adj1" fmla="val 16109135"/>
                  <a:gd name="adj2" fmla="val 17578412"/>
                </a:avLst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headEnd w="lg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lang="fr-FR" sz="1500">
                  <a:latin typeface="+mj-lt"/>
                  <a:cs typeface="Arial" pitchFamily="34" charset="0"/>
                </a:endParaRPr>
              </a:p>
            </p:txBody>
          </p:sp>
          <p:grpSp>
            <p:nvGrpSpPr>
              <p:cNvPr id="25" name="Groupe 24"/>
              <p:cNvGrpSpPr/>
              <p:nvPr/>
            </p:nvGrpSpPr>
            <p:grpSpPr>
              <a:xfrm>
                <a:off x="2127290" y="1874506"/>
                <a:ext cx="1322435" cy="983052"/>
                <a:chOff x="2127290" y="1874506"/>
                <a:chExt cx="1322435" cy="983052"/>
              </a:xfrm>
            </p:grpSpPr>
            <p:sp>
              <p:nvSpPr>
                <p:cNvPr id="87" name="Rectangle 70"/>
                <p:cNvSpPr>
                  <a:spLocks noChangeArrowheads="1"/>
                </p:cNvSpPr>
                <p:nvPr/>
              </p:nvSpPr>
              <p:spPr bwMode="auto">
                <a:xfrm>
                  <a:off x="2127290" y="2626726"/>
                  <a:ext cx="1322435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 anchor="ctr">
                  <a:spAutoFit/>
                </a:bodyPr>
                <a:lstStyle/>
                <a:p>
                  <a:pPr algn="ctr"/>
                  <a:r>
                    <a:rPr lang="en-US" sz="1500" cap="small" dirty="0" smtClean="0">
                      <a:latin typeface="+mj-lt"/>
                      <a:cs typeface="Arial" pitchFamily="34" charset="0"/>
                    </a:rPr>
                    <a:t>Mining</a:t>
                  </a:r>
                  <a:endParaRPr lang="en-US" sz="1500" cap="small" dirty="0">
                    <a:latin typeface="+mj-lt"/>
                    <a:cs typeface="Arial" pitchFamily="34" charset="0"/>
                  </a:endParaRPr>
                </a:p>
              </p:txBody>
            </p:sp>
            <p:pic>
              <p:nvPicPr>
                <p:cNvPr id="88" name="Image 87" descr="Capture d’écran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22931" y="1874506"/>
                  <a:ext cx="731153" cy="720000"/>
                </a:xfrm>
                <a:prstGeom prst="ellipse">
                  <a:avLst/>
                </a:prstGeom>
              </p:spPr>
            </p:pic>
          </p:grpSp>
          <p:grpSp>
            <p:nvGrpSpPr>
              <p:cNvPr id="26" name="Groupe 25"/>
              <p:cNvGrpSpPr/>
              <p:nvPr/>
            </p:nvGrpSpPr>
            <p:grpSpPr>
              <a:xfrm>
                <a:off x="4466700" y="1712038"/>
                <a:ext cx="1414224" cy="1202244"/>
                <a:chOff x="4466700" y="1712038"/>
                <a:chExt cx="1414224" cy="1202244"/>
              </a:xfrm>
            </p:grpSpPr>
            <p:sp>
              <p:nvSpPr>
                <p:cNvPr id="85" name="Rectangle 101"/>
                <p:cNvSpPr>
                  <a:spLocks noChangeArrowheads="1"/>
                </p:cNvSpPr>
                <p:nvPr/>
              </p:nvSpPr>
              <p:spPr bwMode="auto">
                <a:xfrm>
                  <a:off x="4466700" y="2452617"/>
                  <a:ext cx="1414224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 anchor="ctr">
                  <a:spAutoFit/>
                </a:bodyPr>
                <a:lstStyle/>
                <a:p>
                  <a:pPr algn="ctr"/>
                  <a:r>
                    <a:rPr lang="en-US" sz="1500" cap="small" dirty="0" smtClean="0">
                      <a:latin typeface="+mj-lt"/>
                      <a:cs typeface="Arial" pitchFamily="34" charset="0"/>
                    </a:rPr>
                    <a:t>Material Manufacturing</a:t>
                  </a:r>
                  <a:endParaRPr lang="en-US" sz="1500" cap="small" dirty="0">
                    <a:latin typeface="+mj-lt"/>
                    <a:cs typeface="Arial" pitchFamily="34" charset="0"/>
                  </a:endParaRPr>
                </a:p>
              </p:txBody>
            </p:sp>
            <p:pic>
              <p:nvPicPr>
                <p:cNvPr id="86" name="Image 85" descr="Capture d’écran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800867" y="1712038"/>
                  <a:ext cx="745890" cy="720000"/>
                </a:xfrm>
                <a:prstGeom prst="ellipse">
                  <a:avLst/>
                </a:prstGeom>
              </p:spPr>
            </p:pic>
          </p:grpSp>
          <p:grpSp>
            <p:nvGrpSpPr>
              <p:cNvPr id="27" name="Groupe 26"/>
              <p:cNvGrpSpPr/>
              <p:nvPr/>
            </p:nvGrpSpPr>
            <p:grpSpPr>
              <a:xfrm>
                <a:off x="6044039" y="2350661"/>
                <a:ext cx="1321202" cy="1166355"/>
                <a:chOff x="6044039" y="2350661"/>
                <a:chExt cx="1321202" cy="1166355"/>
              </a:xfrm>
            </p:grpSpPr>
            <p:sp>
              <p:nvSpPr>
                <p:cNvPr id="83" name="Rectangle 79"/>
                <p:cNvSpPr>
                  <a:spLocks noChangeArrowheads="1"/>
                </p:cNvSpPr>
                <p:nvPr/>
              </p:nvSpPr>
              <p:spPr bwMode="auto">
                <a:xfrm>
                  <a:off x="6044039" y="3055351"/>
                  <a:ext cx="1321202" cy="46166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 anchor="ctr">
                  <a:spAutoFit/>
                </a:bodyPr>
                <a:lstStyle/>
                <a:p>
                  <a:pPr algn="ctr"/>
                  <a:r>
                    <a:rPr lang="en-US" sz="1500" cap="small" dirty="0" smtClean="0">
                      <a:latin typeface="+mj-lt"/>
                      <a:cs typeface="Arial" pitchFamily="34" charset="0"/>
                    </a:rPr>
                    <a:t>Manufacture of Product</a:t>
                  </a:r>
                  <a:endParaRPr lang="en-US" sz="1500" cap="small" dirty="0">
                    <a:latin typeface="+mj-lt"/>
                    <a:cs typeface="Arial" pitchFamily="34" charset="0"/>
                  </a:endParaRPr>
                </a:p>
              </p:txBody>
            </p:sp>
            <p:pic>
              <p:nvPicPr>
                <p:cNvPr id="84" name="Image 83" descr="Capture d’écran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339734" y="2350661"/>
                  <a:ext cx="729813" cy="720000"/>
                </a:xfrm>
                <a:prstGeom prst="ellipse">
                  <a:avLst/>
                </a:prstGeom>
              </p:spPr>
            </p:pic>
          </p:grpSp>
          <p:sp>
            <p:nvSpPr>
              <p:cNvPr id="28" name="Arc 27"/>
              <p:cNvSpPr/>
              <p:nvPr/>
            </p:nvSpPr>
            <p:spPr>
              <a:xfrm rot="3121591">
                <a:off x="3226841" y="2047191"/>
                <a:ext cx="4033838" cy="4033837"/>
              </a:xfrm>
              <a:prstGeom prst="arc">
                <a:avLst>
                  <a:gd name="adj1" fmla="val 17085301"/>
                  <a:gd name="adj2" fmla="val 17764561"/>
                </a:avLst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headEnd w="lg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lang="fr-FR" sz="1500">
                  <a:latin typeface="+mj-lt"/>
                  <a:cs typeface="Arial" pitchFamily="34" charset="0"/>
                </a:endParaRPr>
              </a:p>
            </p:txBody>
          </p:sp>
          <p:grpSp>
            <p:nvGrpSpPr>
              <p:cNvPr id="29" name="Groupe 28"/>
              <p:cNvGrpSpPr/>
              <p:nvPr/>
            </p:nvGrpSpPr>
            <p:grpSpPr>
              <a:xfrm>
                <a:off x="6489378" y="3648537"/>
                <a:ext cx="1436888" cy="970629"/>
                <a:chOff x="6489378" y="3648537"/>
                <a:chExt cx="1436888" cy="970629"/>
              </a:xfrm>
            </p:grpSpPr>
            <p:sp>
              <p:nvSpPr>
                <p:cNvPr id="81" name="Rectangle 74"/>
                <p:cNvSpPr>
                  <a:spLocks noChangeArrowheads="1"/>
                </p:cNvSpPr>
                <p:nvPr/>
              </p:nvSpPr>
              <p:spPr bwMode="auto">
                <a:xfrm>
                  <a:off x="6489378" y="4388334"/>
                  <a:ext cx="1436888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 anchor="ctr">
                  <a:spAutoFit/>
                </a:bodyPr>
                <a:lstStyle/>
                <a:p>
                  <a:pPr algn="ctr"/>
                  <a:r>
                    <a:rPr lang="en-US" sz="1500" cap="small" dirty="0" smtClean="0">
                      <a:latin typeface="+mj-lt"/>
                      <a:cs typeface="Arial" pitchFamily="34" charset="0"/>
                    </a:rPr>
                    <a:t>Transportation</a:t>
                  </a:r>
                  <a:endParaRPr lang="en-US" sz="1500" cap="small" dirty="0">
                    <a:latin typeface="+mj-lt"/>
                    <a:cs typeface="Arial" pitchFamily="34" charset="0"/>
                  </a:endParaRPr>
                </a:p>
              </p:txBody>
            </p:sp>
            <p:pic>
              <p:nvPicPr>
                <p:cNvPr id="82" name="Image 81" descr="Capture d’écran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838104" y="3648537"/>
                  <a:ext cx="726091" cy="720000"/>
                </a:xfrm>
                <a:prstGeom prst="ellipse">
                  <a:avLst/>
                </a:prstGeom>
              </p:spPr>
            </p:pic>
          </p:grpSp>
          <p:grpSp>
            <p:nvGrpSpPr>
              <p:cNvPr id="30" name="Groupe 29"/>
              <p:cNvGrpSpPr/>
              <p:nvPr/>
            </p:nvGrpSpPr>
            <p:grpSpPr>
              <a:xfrm>
                <a:off x="6099056" y="5105490"/>
                <a:ext cx="1079496" cy="930362"/>
                <a:chOff x="6099056" y="5105490"/>
                <a:chExt cx="1079496" cy="930362"/>
              </a:xfrm>
            </p:grpSpPr>
            <p:sp>
              <p:nvSpPr>
                <p:cNvPr id="79" name="Rectangle 83"/>
                <p:cNvSpPr>
                  <a:spLocks noChangeArrowheads="1"/>
                </p:cNvSpPr>
                <p:nvPr/>
              </p:nvSpPr>
              <p:spPr bwMode="auto">
                <a:xfrm>
                  <a:off x="6099056" y="5851186"/>
                  <a:ext cx="1079496" cy="18466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wrap="square" lIns="0" tIns="0" rIns="0" bIns="0" anchor="ctr">
                  <a:spAutoFit/>
                </a:bodyPr>
                <a:lstStyle/>
                <a:p>
                  <a:pPr algn="ctr"/>
                  <a:r>
                    <a:rPr lang="en-US" sz="1200" cap="small" dirty="0" smtClean="0">
                      <a:latin typeface="Arial" pitchFamily="34" charset="0"/>
                      <a:cs typeface="Arial" pitchFamily="34" charset="0"/>
                    </a:rPr>
                    <a:t>Installation</a:t>
                  </a:r>
                  <a:endParaRPr lang="en-US" sz="1200" cap="small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pic>
              <p:nvPicPr>
                <p:cNvPr id="80" name="Image 79" descr="Capture d’écran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73247" y="5105490"/>
                  <a:ext cx="731115" cy="720000"/>
                </a:xfrm>
                <a:prstGeom prst="ellipse">
                  <a:avLst/>
                </a:prstGeom>
              </p:spPr>
            </p:pic>
          </p:grpSp>
          <p:grpSp>
            <p:nvGrpSpPr>
              <p:cNvPr id="31" name="Groupe 30"/>
              <p:cNvGrpSpPr/>
              <p:nvPr/>
            </p:nvGrpSpPr>
            <p:grpSpPr>
              <a:xfrm>
                <a:off x="2763968" y="6581131"/>
                <a:ext cx="931566" cy="914219"/>
                <a:chOff x="2763968" y="6581131"/>
                <a:chExt cx="931566" cy="914219"/>
              </a:xfrm>
            </p:grpSpPr>
            <p:pic>
              <p:nvPicPr>
                <p:cNvPr id="77" name="Image 76" descr="Capture d’écran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58767" y="6581131"/>
                  <a:ext cx="741966" cy="720000"/>
                </a:xfrm>
                <a:prstGeom prst="ellipse">
                  <a:avLst/>
                </a:prstGeom>
              </p:spPr>
            </p:pic>
            <p:sp>
              <p:nvSpPr>
                <p:cNvPr id="78" name="Rectangle 57"/>
                <p:cNvSpPr>
                  <a:spLocks noChangeArrowheads="1"/>
                </p:cNvSpPr>
                <p:nvPr/>
              </p:nvSpPr>
              <p:spPr bwMode="auto">
                <a:xfrm>
                  <a:off x="2763968" y="7310684"/>
                  <a:ext cx="931566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 anchor="ctr">
                  <a:spAutoFit/>
                </a:bodyPr>
                <a:lstStyle/>
                <a:p>
                  <a:pPr algn="ctr"/>
                  <a:r>
                    <a:rPr lang="en-US" sz="1200" cap="small" dirty="0" smtClean="0">
                      <a:latin typeface="Arial" pitchFamily="34" charset="0"/>
                      <a:cs typeface="Arial" pitchFamily="34" charset="0"/>
                    </a:rPr>
                    <a:t>Recycling</a:t>
                  </a:r>
                  <a:endParaRPr lang="en-US" sz="1200" cap="small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32" name="Groupe 31"/>
              <p:cNvGrpSpPr/>
              <p:nvPr/>
            </p:nvGrpSpPr>
            <p:grpSpPr>
              <a:xfrm>
                <a:off x="1711368" y="6574290"/>
                <a:ext cx="823232" cy="915988"/>
                <a:chOff x="1711368" y="6574290"/>
                <a:chExt cx="823232" cy="915988"/>
              </a:xfrm>
            </p:grpSpPr>
            <p:sp>
              <p:nvSpPr>
                <p:cNvPr id="75" name="Rectangle 104"/>
                <p:cNvSpPr>
                  <a:spLocks noChangeArrowheads="1"/>
                </p:cNvSpPr>
                <p:nvPr/>
              </p:nvSpPr>
              <p:spPr bwMode="auto">
                <a:xfrm>
                  <a:off x="1711368" y="7305612"/>
                  <a:ext cx="823232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 anchor="ctr">
                  <a:spAutoFit/>
                </a:bodyPr>
                <a:lstStyle/>
                <a:p>
                  <a:pPr algn="ctr"/>
                  <a:r>
                    <a:rPr lang="en-US" sz="1200" cap="small" dirty="0" smtClean="0">
                      <a:latin typeface="Arial" pitchFamily="34" charset="0"/>
                      <a:cs typeface="Arial" pitchFamily="34" charset="0"/>
                    </a:rPr>
                    <a:t>Waste</a:t>
                  </a:r>
                  <a:endParaRPr lang="en-US" sz="1200" cap="small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pic>
              <p:nvPicPr>
                <p:cNvPr id="76" name="Image 75" descr="Capture d’écran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759336" y="6574290"/>
                  <a:ext cx="727297" cy="720000"/>
                </a:xfrm>
                <a:prstGeom prst="ellipse">
                  <a:avLst/>
                </a:prstGeom>
              </p:spPr>
            </p:pic>
          </p:grpSp>
          <p:grpSp>
            <p:nvGrpSpPr>
              <p:cNvPr id="33" name="Groupe 32"/>
              <p:cNvGrpSpPr/>
              <p:nvPr/>
            </p:nvGrpSpPr>
            <p:grpSpPr>
              <a:xfrm>
                <a:off x="2127393" y="7611404"/>
                <a:ext cx="1322435" cy="983052"/>
                <a:chOff x="2127393" y="7611404"/>
                <a:chExt cx="1322435" cy="983052"/>
              </a:xfrm>
            </p:grpSpPr>
            <p:sp>
              <p:nvSpPr>
                <p:cNvPr id="73" name="Rectangle 70"/>
                <p:cNvSpPr>
                  <a:spLocks noChangeArrowheads="1"/>
                </p:cNvSpPr>
                <p:nvPr/>
              </p:nvSpPr>
              <p:spPr bwMode="auto">
                <a:xfrm>
                  <a:off x="2127393" y="8363624"/>
                  <a:ext cx="1322435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 anchor="ctr">
                  <a:spAutoFit/>
                </a:bodyPr>
                <a:lstStyle/>
                <a:p>
                  <a:pPr algn="ctr"/>
                  <a:r>
                    <a:rPr lang="en-US" sz="1500" cap="small" dirty="0" smtClean="0">
                      <a:latin typeface="+mj-lt"/>
                      <a:cs typeface="Arial" pitchFamily="34" charset="0"/>
                    </a:rPr>
                    <a:t>Mining</a:t>
                  </a:r>
                  <a:endParaRPr lang="en-US" sz="1500" cap="small" dirty="0">
                    <a:latin typeface="+mj-lt"/>
                    <a:cs typeface="Arial" pitchFamily="34" charset="0"/>
                  </a:endParaRPr>
                </a:p>
              </p:txBody>
            </p:sp>
            <p:pic>
              <p:nvPicPr>
                <p:cNvPr id="74" name="Image 73" descr="Capture d’écran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23034" y="7611404"/>
                  <a:ext cx="731153" cy="720000"/>
                </a:xfrm>
                <a:prstGeom prst="ellipse">
                  <a:avLst/>
                </a:prstGeom>
              </p:spPr>
            </p:pic>
          </p:grpSp>
          <p:grpSp>
            <p:nvGrpSpPr>
              <p:cNvPr id="34" name="Groupe 33"/>
              <p:cNvGrpSpPr/>
              <p:nvPr/>
            </p:nvGrpSpPr>
            <p:grpSpPr>
              <a:xfrm>
                <a:off x="4466803" y="7448936"/>
                <a:ext cx="1414224" cy="1202244"/>
                <a:chOff x="4466803" y="7448936"/>
                <a:chExt cx="1414224" cy="1202244"/>
              </a:xfrm>
            </p:grpSpPr>
            <p:sp>
              <p:nvSpPr>
                <p:cNvPr id="71" name="Rectangle 101"/>
                <p:cNvSpPr>
                  <a:spLocks noChangeArrowheads="1"/>
                </p:cNvSpPr>
                <p:nvPr/>
              </p:nvSpPr>
              <p:spPr bwMode="auto">
                <a:xfrm>
                  <a:off x="4466803" y="8189515"/>
                  <a:ext cx="1414224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 anchor="ctr">
                  <a:spAutoFit/>
                </a:bodyPr>
                <a:lstStyle/>
                <a:p>
                  <a:pPr algn="ctr"/>
                  <a:r>
                    <a:rPr lang="en-US" sz="1500" cap="small" dirty="0" smtClean="0">
                      <a:latin typeface="+mj-lt"/>
                      <a:cs typeface="Arial" pitchFamily="34" charset="0"/>
                    </a:rPr>
                    <a:t>Material Manufacturing</a:t>
                  </a:r>
                  <a:endParaRPr lang="en-US" sz="1500" cap="small" dirty="0">
                    <a:latin typeface="+mj-lt"/>
                    <a:cs typeface="Arial" pitchFamily="34" charset="0"/>
                  </a:endParaRPr>
                </a:p>
              </p:txBody>
            </p:sp>
            <p:pic>
              <p:nvPicPr>
                <p:cNvPr id="72" name="Image 71" descr="Capture d’écran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800970" y="7448936"/>
                  <a:ext cx="745890" cy="720000"/>
                </a:xfrm>
                <a:prstGeom prst="ellipse">
                  <a:avLst/>
                </a:prstGeom>
              </p:spPr>
            </p:pic>
          </p:grpSp>
          <p:grpSp>
            <p:nvGrpSpPr>
              <p:cNvPr id="35" name="Groupe 34"/>
              <p:cNvGrpSpPr/>
              <p:nvPr/>
            </p:nvGrpSpPr>
            <p:grpSpPr>
              <a:xfrm>
                <a:off x="6489481" y="9385435"/>
                <a:ext cx="1436888" cy="970629"/>
                <a:chOff x="6489481" y="9385435"/>
                <a:chExt cx="1436888" cy="970629"/>
              </a:xfrm>
            </p:grpSpPr>
            <p:sp>
              <p:nvSpPr>
                <p:cNvPr id="69" name="Rectangle 74"/>
                <p:cNvSpPr>
                  <a:spLocks noChangeArrowheads="1"/>
                </p:cNvSpPr>
                <p:nvPr/>
              </p:nvSpPr>
              <p:spPr bwMode="auto">
                <a:xfrm>
                  <a:off x="6489481" y="10125232"/>
                  <a:ext cx="1436888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 anchor="ctr">
                  <a:spAutoFit/>
                </a:bodyPr>
                <a:lstStyle/>
                <a:p>
                  <a:pPr algn="ctr"/>
                  <a:r>
                    <a:rPr lang="en-US" sz="1500" cap="small" dirty="0" smtClean="0">
                      <a:latin typeface="+mj-lt"/>
                      <a:cs typeface="Arial" pitchFamily="34" charset="0"/>
                    </a:rPr>
                    <a:t>Transportation</a:t>
                  </a:r>
                  <a:endParaRPr lang="en-US" sz="1500" cap="small" dirty="0">
                    <a:latin typeface="+mj-lt"/>
                    <a:cs typeface="Arial" pitchFamily="34" charset="0"/>
                  </a:endParaRPr>
                </a:p>
              </p:txBody>
            </p:sp>
            <p:pic>
              <p:nvPicPr>
                <p:cNvPr id="70" name="Image 69" descr="Capture d’écran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838207" y="9385435"/>
                  <a:ext cx="726091" cy="720000"/>
                </a:xfrm>
                <a:prstGeom prst="ellipse">
                  <a:avLst/>
                </a:prstGeom>
              </p:spPr>
            </p:pic>
          </p:grpSp>
          <p:grpSp>
            <p:nvGrpSpPr>
              <p:cNvPr id="36" name="Groupe 35"/>
              <p:cNvGrpSpPr/>
              <p:nvPr/>
            </p:nvGrpSpPr>
            <p:grpSpPr>
              <a:xfrm>
                <a:off x="6156176" y="10842388"/>
                <a:ext cx="965462" cy="930362"/>
                <a:chOff x="6156176" y="10842388"/>
                <a:chExt cx="965462" cy="930362"/>
              </a:xfrm>
            </p:grpSpPr>
            <p:sp>
              <p:nvSpPr>
                <p:cNvPr id="67" name="Rectangle 83"/>
                <p:cNvSpPr>
                  <a:spLocks noChangeArrowheads="1"/>
                </p:cNvSpPr>
                <p:nvPr/>
              </p:nvSpPr>
              <p:spPr bwMode="auto">
                <a:xfrm>
                  <a:off x="6156176" y="11588084"/>
                  <a:ext cx="965462" cy="18466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wrap="square" lIns="0" tIns="0" rIns="0" bIns="0" anchor="ctr">
                  <a:spAutoFit/>
                </a:bodyPr>
                <a:lstStyle/>
                <a:p>
                  <a:pPr algn="ctr"/>
                  <a:r>
                    <a:rPr lang="en-US" sz="1200" cap="small" dirty="0" smtClean="0">
                      <a:latin typeface="Arial" pitchFamily="34" charset="0"/>
                      <a:cs typeface="Arial" pitchFamily="34" charset="0"/>
                    </a:rPr>
                    <a:t>Installation</a:t>
                  </a:r>
                  <a:endParaRPr lang="en-US" sz="1200" cap="small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pic>
              <p:nvPicPr>
                <p:cNvPr id="68" name="Image 67" descr="Capture d’écran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73350" y="10842388"/>
                  <a:ext cx="731115" cy="720000"/>
                </a:xfrm>
                <a:prstGeom prst="ellipse">
                  <a:avLst/>
                </a:prstGeom>
              </p:spPr>
            </p:pic>
          </p:grpSp>
          <p:grpSp>
            <p:nvGrpSpPr>
              <p:cNvPr id="37" name="Groupe 36"/>
              <p:cNvGrpSpPr/>
              <p:nvPr/>
            </p:nvGrpSpPr>
            <p:grpSpPr>
              <a:xfrm>
                <a:off x="2764071" y="12318029"/>
                <a:ext cx="931566" cy="914219"/>
                <a:chOff x="2764071" y="12318029"/>
                <a:chExt cx="931566" cy="914219"/>
              </a:xfrm>
            </p:grpSpPr>
            <p:pic>
              <p:nvPicPr>
                <p:cNvPr id="65" name="Image 64" descr="Capture d’écran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58870" y="12318029"/>
                  <a:ext cx="741966" cy="720000"/>
                </a:xfrm>
                <a:prstGeom prst="ellipse">
                  <a:avLst/>
                </a:prstGeom>
              </p:spPr>
            </p:pic>
            <p:sp>
              <p:nvSpPr>
                <p:cNvPr id="66" name="Rectangle 57"/>
                <p:cNvSpPr>
                  <a:spLocks noChangeArrowheads="1"/>
                </p:cNvSpPr>
                <p:nvPr/>
              </p:nvSpPr>
              <p:spPr bwMode="auto">
                <a:xfrm>
                  <a:off x="2764071" y="13047582"/>
                  <a:ext cx="931566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 anchor="ctr">
                  <a:spAutoFit/>
                </a:bodyPr>
                <a:lstStyle/>
                <a:p>
                  <a:pPr algn="ctr"/>
                  <a:r>
                    <a:rPr lang="en-US" sz="1200" cap="small" dirty="0" smtClean="0">
                      <a:latin typeface="Arial" pitchFamily="34" charset="0"/>
                      <a:cs typeface="Arial" pitchFamily="34" charset="0"/>
                    </a:rPr>
                    <a:t>Recycling</a:t>
                  </a:r>
                  <a:endParaRPr lang="en-US" sz="1200" cap="small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38" name="Groupe 37"/>
              <p:cNvGrpSpPr/>
              <p:nvPr/>
            </p:nvGrpSpPr>
            <p:grpSpPr>
              <a:xfrm>
                <a:off x="1711471" y="12311188"/>
                <a:ext cx="823232" cy="915988"/>
                <a:chOff x="1711471" y="12311188"/>
                <a:chExt cx="823232" cy="915988"/>
              </a:xfrm>
            </p:grpSpPr>
            <p:sp>
              <p:nvSpPr>
                <p:cNvPr id="63" name="Rectangle 104"/>
                <p:cNvSpPr>
                  <a:spLocks noChangeArrowheads="1"/>
                </p:cNvSpPr>
                <p:nvPr/>
              </p:nvSpPr>
              <p:spPr bwMode="auto">
                <a:xfrm>
                  <a:off x="1711471" y="13042510"/>
                  <a:ext cx="823232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 anchor="ctr">
                  <a:spAutoFit/>
                </a:bodyPr>
                <a:lstStyle/>
                <a:p>
                  <a:pPr algn="ctr"/>
                  <a:r>
                    <a:rPr lang="en-US" sz="1200" cap="small" dirty="0" smtClean="0">
                      <a:latin typeface="Arial" pitchFamily="34" charset="0"/>
                      <a:cs typeface="Arial" pitchFamily="34" charset="0"/>
                    </a:rPr>
                    <a:t>Waste</a:t>
                  </a:r>
                  <a:endParaRPr lang="en-US" sz="1200" cap="small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pic>
              <p:nvPicPr>
                <p:cNvPr id="64" name="Image 63" descr="Capture d’écran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759439" y="12311188"/>
                  <a:ext cx="727297" cy="720000"/>
                </a:xfrm>
                <a:prstGeom prst="ellipse">
                  <a:avLst/>
                </a:prstGeom>
              </p:spPr>
            </p:pic>
          </p:grpSp>
          <p:grpSp>
            <p:nvGrpSpPr>
              <p:cNvPr id="39" name="Groupe 38"/>
              <p:cNvGrpSpPr/>
              <p:nvPr/>
            </p:nvGrpSpPr>
            <p:grpSpPr>
              <a:xfrm>
                <a:off x="6003399" y="7869281"/>
                <a:ext cx="1321202" cy="1117919"/>
                <a:chOff x="6003399" y="7869281"/>
                <a:chExt cx="1321202" cy="1117919"/>
              </a:xfrm>
            </p:grpSpPr>
            <p:sp>
              <p:nvSpPr>
                <p:cNvPr id="61" name="Rectangle 79"/>
                <p:cNvSpPr>
                  <a:spLocks noChangeArrowheads="1"/>
                </p:cNvSpPr>
                <p:nvPr/>
              </p:nvSpPr>
              <p:spPr bwMode="auto">
                <a:xfrm>
                  <a:off x="6003399" y="8617868"/>
                  <a:ext cx="1321202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 anchor="ctr">
                  <a:spAutoFit/>
                </a:bodyPr>
                <a:lstStyle/>
                <a:p>
                  <a:pPr algn="ctr"/>
                  <a:r>
                    <a:rPr lang="en-US" sz="1200" cap="small" dirty="0" smtClean="0">
                      <a:latin typeface="Arial" pitchFamily="34" charset="0"/>
                      <a:cs typeface="Arial" pitchFamily="34" charset="0"/>
                    </a:rPr>
                    <a:t>Repurposing of Product</a:t>
                  </a:r>
                  <a:endParaRPr lang="en-US" sz="1200" cap="small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pic>
              <p:nvPicPr>
                <p:cNvPr id="62" name="Image 61" descr="Capture d’écran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90462" y="7869281"/>
                  <a:ext cx="747077" cy="720000"/>
                </a:xfrm>
                <a:prstGeom prst="ellipse">
                  <a:avLst/>
                </a:prstGeom>
              </p:spPr>
            </p:pic>
          </p:grpSp>
          <p:grpSp>
            <p:nvGrpSpPr>
              <p:cNvPr id="40" name="Groupe 39"/>
              <p:cNvGrpSpPr/>
              <p:nvPr/>
            </p:nvGrpSpPr>
            <p:grpSpPr>
              <a:xfrm>
                <a:off x="4632483" y="5639764"/>
                <a:ext cx="1075762" cy="973716"/>
                <a:chOff x="4632483" y="5639764"/>
                <a:chExt cx="1075762" cy="973716"/>
              </a:xfrm>
            </p:grpSpPr>
            <p:grpSp>
              <p:nvGrpSpPr>
                <p:cNvPr id="57" name="Groupe 56"/>
                <p:cNvGrpSpPr/>
                <p:nvPr/>
              </p:nvGrpSpPr>
              <p:grpSpPr>
                <a:xfrm>
                  <a:off x="4632483" y="5644511"/>
                  <a:ext cx="1075762" cy="968969"/>
                  <a:chOff x="4632483" y="5644511"/>
                  <a:chExt cx="1075762" cy="968969"/>
                </a:xfrm>
              </p:grpSpPr>
              <p:sp>
                <p:nvSpPr>
                  <p:cNvPr id="59" name="Rectangle 90"/>
                  <p:cNvSpPr>
                    <a:spLocks noChangeArrowheads="1"/>
                  </p:cNvSpPr>
                  <p:nvPr/>
                </p:nvSpPr>
                <p:spPr bwMode="auto">
                  <a:xfrm>
                    <a:off x="4632483" y="6382649"/>
                    <a:ext cx="1075762" cy="230831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0" tIns="0" rIns="0" bIns="0" anchor="ctr">
                    <a:spAutoFit/>
                  </a:bodyPr>
                  <a:lstStyle/>
                  <a:p>
                    <a:pPr algn="ctr"/>
                    <a:r>
                      <a:rPr lang="en-US" sz="1500" cap="small" dirty="0" smtClean="0">
                        <a:latin typeface="+mj-lt"/>
                        <a:cs typeface="Arial" pitchFamily="34" charset="0"/>
                      </a:rPr>
                      <a:t>Use 1</a:t>
                    </a:r>
                    <a:endParaRPr lang="en-US" sz="1500" cap="small" dirty="0">
                      <a:latin typeface="+mj-lt"/>
                      <a:cs typeface="Arial" pitchFamily="34" charset="0"/>
                    </a:endParaRPr>
                  </a:p>
                </p:txBody>
              </p:sp>
              <p:pic>
                <p:nvPicPr>
                  <p:cNvPr id="60" name="Image 59" descr="Capture d’écran"/>
                  <p:cNvPicPr>
                    <a:picLocks noChangeAspect="1"/>
                  </p:cNvPicPr>
                  <p:nvPr/>
                </p:nvPicPr>
                <p:blipFill>
                  <a:blip r:embed="rId10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804910" y="5644511"/>
                    <a:ext cx="730909" cy="720000"/>
                  </a:xfrm>
                  <a:prstGeom prst="ellipse">
                    <a:avLst/>
                  </a:prstGeom>
                </p:spPr>
              </p:pic>
            </p:grpSp>
            <p:sp>
              <p:nvSpPr>
                <p:cNvPr id="58" name="ZoneTexte 57"/>
                <p:cNvSpPr txBox="1"/>
                <p:nvPr/>
              </p:nvSpPr>
              <p:spPr>
                <a:xfrm>
                  <a:off x="5020431" y="5639764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 smtClean="0"/>
                    <a:t>1</a:t>
                  </a:r>
                  <a:endParaRPr lang="fr-FR" dirty="0"/>
                </a:p>
              </p:txBody>
            </p:sp>
          </p:grpSp>
          <p:grpSp>
            <p:nvGrpSpPr>
              <p:cNvPr id="41" name="Groupe 40"/>
              <p:cNvGrpSpPr/>
              <p:nvPr/>
            </p:nvGrpSpPr>
            <p:grpSpPr>
              <a:xfrm>
                <a:off x="2944372" y="5115725"/>
                <a:ext cx="1524000" cy="962688"/>
                <a:chOff x="2944372" y="5115725"/>
                <a:chExt cx="1524000" cy="962688"/>
              </a:xfrm>
            </p:grpSpPr>
            <p:grpSp>
              <p:nvGrpSpPr>
                <p:cNvPr id="52" name="Groupe 51"/>
                <p:cNvGrpSpPr/>
                <p:nvPr/>
              </p:nvGrpSpPr>
              <p:grpSpPr>
                <a:xfrm>
                  <a:off x="2944372" y="5115725"/>
                  <a:ext cx="1524000" cy="962688"/>
                  <a:chOff x="2944372" y="5115725"/>
                  <a:chExt cx="1524000" cy="962688"/>
                </a:xfrm>
              </p:grpSpPr>
              <p:sp>
                <p:nvSpPr>
                  <p:cNvPr id="55" name="Rectangle 87"/>
                  <p:cNvSpPr>
                    <a:spLocks noChangeArrowheads="1"/>
                  </p:cNvSpPr>
                  <p:nvPr/>
                </p:nvSpPr>
                <p:spPr bwMode="auto">
                  <a:xfrm>
                    <a:off x="2944372" y="5847581"/>
                    <a:ext cx="1524000" cy="2308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0" tIns="0" rIns="0" bIns="0" anchor="ctr">
                    <a:spAutoFit/>
                  </a:bodyPr>
                  <a:lstStyle/>
                  <a:p>
                    <a:pPr algn="ctr"/>
                    <a:r>
                      <a:rPr lang="en-US" sz="1500" cap="small" dirty="0" smtClean="0">
                        <a:latin typeface="+mj-lt"/>
                        <a:cs typeface="Arial" pitchFamily="34" charset="0"/>
                      </a:rPr>
                      <a:t>End-of-Use 1</a:t>
                    </a:r>
                    <a:endParaRPr lang="en-US" sz="1500" cap="small" dirty="0">
                      <a:latin typeface="+mj-lt"/>
                      <a:cs typeface="Arial" pitchFamily="34" charset="0"/>
                    </a:endParaRPr>
                  </a:p>
                </p:txBody>
              </p:sp>
              <p:pic>
                <p:nvPicPr>
                  <p:cNvPr id="56" name="Image 55" descr="Capture d’écran"/>
                  <p:cNvPicPr>
                    <a:picLocks noChangeAspect="1"/>
                  </p:cNvPicPr>
                  <p:nvPr/>
                </p:nvPicPr>
                <p:blipFill>
                  <a:blip r:embed="rId11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337173" y="5115725"/>
                    <a:ext cx="738399" cy="720000"/>
                  </a:xfrm>
                  <a:prstGeom prst="ellipse">
                    <a:avLst/>
                  </a:prstGeom>
                </p:spPr>
              </p:pic>
            </p:grpSp>
            <p:sp>
              <p:nvSpPr>
                <p:cNvPr id="53" name="Rectangle 52"/>
                <p:cNvSpPr/>
                <p:nvPr/>
              </p:nvSpPr>
              <p:spPr>
                <a:xfrm>
                  <a:off x="3518207" y="5396219"/>
                  <a:ext cx="144000" cy="18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" name="ZoneTexte 53"/>
                <p:cNvSpPr txBox="1"/>
                <p:nvPr/>
              </p:nvSpPr>
              <p:spPr>
                <a:xfrm>
                  <a:off x="3512835" y="5256787"/>
                  <a:ext cx="114680" cy="173248"/>
                </a:xfrm>
                <a:prstGeom prst="rect">
                  <a:avLst/>
                </a:prstGeom>
                <a:noFill/>
              </p:spPr>
              <p:txBody>
                <a:bodyPr wrap="none" lIns="36000" tIns="0" rIns="144000" bIns="288000" rtlCol="0">
                  <a:noAutofit/>
                </a:bodyPr>
                <a:lstStyle/>
                <a:p>
                  <a:r>
                    <a:rPr lang="fr-FR" dirty="0" smtClean="0"/>
                    <a:t>1</a:t>
                  </a:r>
                  <a:endParaRPr lang="fr-FR" dirty="0"/>
                </a:p>
              </p:txBody>
            </p:sp>
          </p:grpSp>
          <p:grpSp>
            <p:nvGrpSpPr>
              <p:cNvPr id="42" name="Groupe 41"/>
              <p:cNvGrpSpPr/>
              <p:nvPr/>
            </p:nvGrpSpPr>
            <p:grpSpPr>
              <a:xfrm>
                <a:off x="2945026" y="10859159"/>
                <a:ext cx="1524000" cy="962688"/>
                <a:chOff x="2944372" y="5115725"/>
                <a:chExt cx="1524000" cy="962688"/>
              </a:xfrm>
            </p:grpSpPr>
            <p:grpSp>
              <p:nvGrpSpPr>
                <p:cNvPr id="47" name="Groupe 46"/>
                <p:cNvGrpSpPr/>
                <p:nvPr/>
              </p:nvGrpSpPr>
              <p:grpSpPr>
                <a:xfrm>
                  <a:off x="2944372" y="5115725"/>
                  <a:ext cx="1524000" cy="962688"/>
                  <a:chOff x="2944372" y="5115725"/>
                  <a:chExt cx="1524000" cy="962688"/>
                </a:xfrm>
              </p:grpSpPr>
              <p:sp>
                <p:nvSpPr>
                  <p:cNvPr id="50" name="Rectangle 87"/>
                  <p:cNvSpPr>
                    <a:spLocks noChangeArrowheads="1"/>
                  </p:cNvSpPr>
                  <p:nvPr/>
                </p:nvSpPr>
                <p:spPr bwMode="auto">
                  <a:xfrm>
                    <a:off x="2944372" y="5847581"/>
                    <a:ext cx="1524000" cy="2308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0" tIns="0" rIns="0" bIns="0" anchor="ctr">
                    <a:spAutoFit/>
                  </a:bodyPr>
                  <a:lstStyle/>
                  <a:p>
                    <a:pPr algn="ctr"/>
                    <a:r>
                      <a:rPr lang="en-US" sz="1500" cap="small" dirty="0" smtClean="0">
                        <a:latin typeface="+mj-lt"/>
                        <a:cs typeface="Arial" pitchFamily="34" charset="0"/>
                      </a:rPr>
                      <a:t>End-of-Use 2</a:t>
                    </a:r>
                    <a:endParaRPr lang="en-US" sz="1500" cap="small" dirty="0">
                      <a:latin typeface="+mj-lt"/>
                      <a:cs typeface="Arial" pitchFamily="34" charset="0"/>
                    </a:endParaRPr>
                  </a:p>
                </p:txBody>
              </p:sp>
              <p:pic>
                <p:nvPicPr>
                  <p:cNvPr id="51" name="Image 50" descr="Capture d’écran"/>
                  <p:cNvPicPr>
                    <a:picLocks noChangeAspect="1"/>
                  </p:cNvPicPr>
                  <p:nvPr/>
                </p:nvPicPr>
                <p:blipFill>
                  <a:blip r:embed="rId11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337173" y="5115725"/>
                    <a:ext cx="738399" cy="720000"/>
                  </a:xfrm>
                  <a:prstGeom prst="ellipse">
                    <a:avLst/>
                  </a:prstGeom>
                </p:spPr>
              </p:pic>
            </p:grpSp>
            <p:sp>
              <p:nvSpPr>
                <p:cNvPr id="48" name="Rectangle 47"/>
                <p:cNvSpPr/>
                <p:nvPr/>
              </p:nvSpPr>
              <p:spPr>
                <a:xfrm>
                  <a:off x="3518207" y="5396219"/>
                  <a:ext cx="144000" cy="18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9" name="ZoneTexte 48"/>
                <p:cNvSpPr txBox="1"/>
                <p:nvPr/>
              </p:nvSpPr>
              <p:spPr>
                <a:xfrm>
                  <a:off x="3512835" y="5256787"/>
                  <a:ext cx="114680" cy="173248"/>
                </a:xfrm>
                <a:prstGeom prst="rect">
                  <a:avLst/>
                </a:prstGeom>
                <a:noFill/>
              </p:spPr>
              <p:txBody>
                <a:bodyPr wrap="none" lIns="36000" tIns="0" rIns="144000" bIns="288000" rtlCol="0">
                  <a:noAutofit/>
                </a:bodyPr>
                <a:lstStyle/>
                <a:p>
                  <a:r>
                    <a:rPr lang="fr-FR" dirty="0" smtClean="0"/>
                    <a:t>2</a:t>
                  </a:r>
                  <a:endParaRPr lang="fr-FR" dirty="0"/>
                </a:p>
              </p:txBody>
            </p:sp>
          </p:grpSp>
          <p:grpSp>
            <p:nvGrpSpPr>
              <p:cNvPr id="43" name="Groupe 42"/>
              <p:cNvGrpSpPr/>
              <p:nvPr/>
            </p:nvGrpSpPr>
            <p:grpSpPr>
              <a:xfrm>
                <a:off x="4632586" y="11381409"/>
                <a:ext cx="1075762" cy="972608"/>
                <a:chOff x="4632586" y="11381409"/>
                <a:chExt cx="1075762" cy="972608"/>
              </a:xfrm>
            </p:grpSpPr>
            <p:sp>
              <p:nvSpPr>
                <p:cNvPr id="44" name="Rectangle 90"/>
                <p:cNvSpPr>
                  <a:spLocks noChangeArrowheads="1"/>
                </p:cNvSpPr>
                <p:nvPr/>
              </p:nvSpPr>
              <p:spPr bwMode="auto">
                <a:xfrm>
                  <a:off x="4632586" y="12123186"/>
                  <a:ext cx="1075762" cy="230831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 anchor="ctr">
                  <a:spAutoFit/>
                </a:bodyPr>
                <a:lstStyle/>
                <a:p>
                  <a:pPr algn="ctr"/>
                  <a:r>
                    <a:rPr lang="en-US" sz="1500" cap="small" dirty="0" smtClean="0">
                      <a:latin typeface="+mj-lt"/>
                      <a:cs typeface="Arial" pitchFamily="34" charset="0"/>
                    </a:rPr>
                    <a:t>Use 2</a:t>
                  </a:r>
                  <a:endParaRPr lang="en-US" sz="1500" cap="small" dirty="0">
                    <a:latin typeface="+mj-lt"/>
                    <a:cs typeface="Arial" pitchFamily="34" charset="0"/>
                  </a:endParaRPr>
                </a:p>
              </p:txBody>
            </p:sp>
            <p:pic>
              <p:nvPicPr>
                <p:cNvPr id="45" name="Image 44" descr="Capture d’écran"/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805013" y="11381409"/>
                  <a:ext cx="730909" cy="720000"/>
                </a:xfrm>
                <a:prstGeom prst="ellipse">
                  <a:avLst/>
                </a:prstGeom>
              </p:spPr>
            </p:pic>
            <p:sp>
              <p:nvSpPr>
                <p:cNvPr id="46" name="ZoneTexte 45"/>
                <p:cNvSpPr txBox="1"/>
                <p:nvPr/>
              </p:nvSpPr>
              <p:spPr>
                <a:xfrm>
                  <a:off x="5113024" y="11479616"/>
                  <a:ext cx="114680" cy="173248"/>
                </a:xfrm>
                <a:prstGeom prst="rect">
                  <a:avLst/>
                </a:prstGeom>
                <a:noFill/>
              </p:spPr>
              <p:txBody>
                <a:bodyPr wrap="none" lIns="36000" tIns="0" rIns="144000" bIns="288000" rtlCol="0">
                  <a:noAutofit/>
                </a:bodyPr>
                <a:lstStyle/>
                <a:p>
                  <a:r>
                    <a:rPr lang="fr-FR" dirty="0" smtClean="0"/>
                    <a:t>2</a:t>
                  </a:r>
                  <a:endParaRPr lang="fr-FR" dirty="0"/>
                </a:p>
              </p:txBody>
            </p:sp>
          </p:grpSp>
        </p:grpSp>
        <p:sp>
          <p:nvSpPr>
            <p:cNvPr id="89" name="Rectangle 88"/>
            <p:cNvSpPr/>
            <p:nvPr/>
          </p:nvSpPr>
          <p:spPr>
            <a:xfrm>
              <a:off x="2832804" y="5240765"/>
              <a:ext cx="729964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adaptée de </a:t>
              </a:r>
              <a:r>
                <a:rPr lang="fr-FR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[Bauer, Tom. Concevoir un produit pour plusieurs vies : Propositions pour la conception et l'évaluation environnementales de solutions en cascade. Génie des procédés. Université Grenoble Alpes, 2018. Français. ⟨NNT : 2018GREAI076⟩. ⟨tel-01988566⟩]</a:t>
              </a:r>
              <a:endPara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90" name="Image 89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42672" y="4605875"/>
              <a:ext cx="1227411" cy="4294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62047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6825</TotalTime>
  <Words>147</Words>
  <Application>Microsoft Office PowerPoint</Application>
  <PresentationFormat>Grand écran</PresentationFormat>
  <Paragraphs>34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Thème Office</vt:lpstr>
      <vt:lpstr>Étapes du cycle de vie d’un produit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Étapes du cycle de vie d’un bâtiment</dc:title>
  <dc:creator>BAUER Tom</dc:creator>
  <cp:lastModifiedBy>BAUER Tom</cp:lastModifiedBy>
  <cp:revision>30</cp:revision>
  <dcterms:created xsi:type="dcterms:W3CDTF">2021-11-26T15:14:59Z</dcterms:created>
  <dcterms:modified xsi:type="dcterms:W3CDTF">2022-03-01T09:36:47Z</dcterms:modified>
</cp:coreProperties>
</file>