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  <p:sldMasterId id="2147483686" r:id="rId6"/>
  </p:sldMasterIdLst>
  <p:notesMasterIdLst>
    <p:notesMasterId r:id="rId17"/>
  </p:notesMasterIdLst>
  <p:sldIdLst>
    <p:sldId id="258" r:id="rId7"/>
    <p:sldId id="397" r:id="rId8"/>
    <p:sldId id="289" r:id="rId9"/>
    <p:sldId id="401" r:id="rId10"/>
    <p:sldId id="402" r:id="rId11"/>
    <p:sldId id="298" r:id="rId12"/>
    <p:sldId id="403" r:id="rId13"/>
    <p:sldId id="300" r:id="rId14"/>
    <p:sldId id="299" r:id="rId15"/>
    <p:sldId id="275" r:id="rId1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276C"/>
    <a:srgbClr val="FFA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6CAA5D-397E-4C21-8DD6-794EBA10EC39}" type="datetimeFigureOut">
              <a:rPr lang="fr-FR" smtClean="0"/>
              <a:t>14/03/2024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7C7F6F-C2CC-46B4-B9E5-A385956D53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60239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jpe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jpe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jpe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jpeg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jpe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jpeg"/></Relationships>
</file>

<file path=ppt/slideLayouts/_rels/slideLayout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remièr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6267450" y="4847269"/>
            <a:ext cx="544987" cy="90733"/>
          </a:xfrm>
          <a:prstGeom prst="rect">
            <a:avLst/>
          </a:prstGeom>
          <a:solidFill>
            <a:srgbClr val="8027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9635" y="6078169"/>
            <a:ext cx="2600253" cy="583504"/>
          </a:xfrm>
          <a:prstGeom prst="rect">
            <a:avLst/>
          </a:prstGeom>
        </p:spPr>
      </p:pic>
      <p:sp>
        <p:nvSpPr>
          <p:cNvPr id="10" name="Espace réservé du texte 9"/>
          <p:cNvSpPr>
            <a:spLocks noGrp="1"/>
          </p:cNvSpPr>
          <p:nvPr>
            <p:ph type="body" sz="quarter" idx="10" hasCustomPrompt="1"/>
          </p:nvPr>
        </p:nvSpPr>
        <p:spPr>
          <a:xfrm>
            <a:off x="6241177" y="3579622"/>
            <a:ext cx="5225895" cy="1256209"/>
          </a:xfrm>
        </p:spPr>
        <p:txBody>
          <a:bodyPr>
            <a:noAutofit/>
          </a:bodyPr>
          <a:lstStyle>
            <a:lvl1pPr marL="0" indent="0">
              <a:buNone/>
              <a:defRPr sz="3600" b="1" baseline="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fr-FR"/>
              <a:t>Titre Powerpoint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1" hasCustomPrompt="1"/>
          </p:nvPr>
        </p:nvSpPr>
        <p:spPr>
          <a:xfrm>
            <a:off x="6241179" y="5167164"/>
            <a:ext cx="5225893" cy="714678"/>
          </a:xfrm>
        </p:spPr>
        <p:txBody>
          <a:bodyPr/>
          <a:lstStyle>
            <a:lvl1pPr marL="0" indent="0">
              <a:buNone/>
              <a:defRPr sz="14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fr-FR"/>
              <a:t>Texte</a:t>
            </a:r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2" hasCustomPrompt="1"/>
          </p:nvPr>
        </p:nvSpPr>
        <p:spPr>
          <a:xfrm>
            <a:off x="6364329" y="6251742"/>
            <a:ext cx="2399097" cy="330563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FFA300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fr-FR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4754390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75" b="63724"/>
          <a:stretch/>
        </p:blipFill>
        <p:spPr>
          <a:xfrm rot="16200000">
            <a:off x="-1780744" y="1780744"/>
            <a:ext cx="6878594" cy="3317107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9635" y="6078169"/>
            <a:ext cx="2600253" cy="583504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221672" y="6367319"/>
            <a:ext cx="862061" cy="2943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fld id="{5A4C5B2E-C222-42BA-A6AE-2E2D0C9DED1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391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on dernièr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7603" y="3805378"/>
            <a:ext cx="3597584" cy="807309"/>
          </a:xfrm>
          <a:prstGeom prst="rect">
            <a:avLst/>
          </a:prstGeom>
        </p:spPr>
      </p:pic>
      <p:grpSp>
        <p:nvGrpSpPr>
          <p:cNvPr id="12" name="Groupe 11"/>
          <p:cNvGrpSpPr/>
          <p:nvPr userDrawn="1"/>
        </p:nvGrpSpPr>
        <p:grpSpPr>
          <a:xfrm>
            <a:off x="6446163" y="4795924"/>
            <a:ext cx="3220867" cy="444840"/>
            <a:chOff x="4817012" y="4370070"/>
            <a:chExt cx="2569770" cy="473221"/>
          </a:xfrm>
        </p:grpSpPr>
        <p:pic>
          <p:nvPicPr>
            <p:cNvPr id="2" name="Image 1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17012" y="4370070"/>
              <a:ext cx="450000" cy="473221"/>
            </a:xfrm>
            <a:prstGeom prst="rect">
              <a:avLst/>
            </a:prstGeom>
          </p:spPr>
        </p:pic>
        <p:pic>
          <p:nvPicPr>
            <p:cNvPr id="3" name="Image 2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76898" y="4381280"/>
              <a:ext cx="450000" cy="450801"/>
            </a:xfrm>
            <a:prstGeom prst="rect">
              <a:avLst/>
            </a:prstGeom>
          </p:spPr>
        </p:pic>
        <p:pic>
          <p:nvPicPr>
            <p:cNvPr id="4" name="Image 3"/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06841" y="4381280"/>
              <a:ext cx="450000" cy="450801"/>
            </a:xfrm>
            <a:prstGeom prst="rect">
              <a:avLst/>
            </a:prstGeom>
          </p:spPr>
        </p:pic>
        <p:pic>
          <p:nvPicPr>
            <p:cNvPr id="9" name="Image 8"/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46955" y="4381280"/>
              <a:ext cx="450000" cy="450801"/>
            </a:xfrm>
            <a:prstGeom prst="rect">
              <a:avLst/>
            </a:prstGeom>
          </p:spPr>
        </p:pic>
        <p:pic>
          <p:nvPicPr>
            <p:cNvPr id="10" name="Image 9"/>
            <p:cNvPicPr>
              <a:picLocks noChangeAspect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36782" y="4381280"/>
              <a:ext cx="450000" cy="450801"/>
            </a:xfrm>
            <a:prstGeom prst="rect">
              <a:avLst/>
            </a:prstGeom>
          </p:spPr>
        </p:pic>
      </p:grpSp>
      <p:sp>
        <p:nvSpPr>
          <p:cNvPr id="13" name="Espace réservé du texte 1"/>
          <p:cNvSpPr>
            <a:spLocks noGrp="1"/>
          </p:cNvSpPr>
          <p:nvPr>
            <p:ph type="body" sz="quarter" idx="11" hasCustomPrompt="1"/>
          </p:nvPr>
        </p:nvSpPr>
        <p:spPr>
          <a:xfrm>
            <a:off x="6306372" y="5434541"/>
            <a:ext cx="3700272" cy="319215"/>
          </a:xfrm>
        </p:spPr>
        <p:txBody>
          <a:bodyPr/>
          <a:lstStyle>
            <a:lvl1pPr marL="0" indent="0">
              <a:buNone/>
              <a:defRPr sz="1700">
                <a:solidFill>
                  <a:srgbClr val="80276C"/>
                </a:solidFill>
              </a:defRPr>
            </a:lvl1pPr>
          </a:lstStyle>
          <a:p>
            <a:r>
              <a:rPr lang="fr-FR" sz="1800" b="1">
                <a:latin typeface="Verdana" panose="020B0604030504040204" pitchFamily="34" charset="0"/>
                <a:ea typeface="Verdana" panose="020B0604030504040204" pitchFamily="34" charset="0"/>
              </a:rPr>
              <a:t>ARTSETMETIERS.FR</a:t>
            </a:r>
          </a:p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1458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intercalai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155473" y="3947090"/>
            <a:ext cx="5178572" cy="1455828"/>
          </a:xfrm>
        </p:spPr>
        <p:txBody>
          <a:bodyPr>
            <a:normAutofit/>
          </a:bodyPr>
          <a:lstStyle>
            <a:lvl1pPr>
              <a:defRPr sz="32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fr-FR"/>
              <a:t>Cliquez et </a:t>
            </a:r>
            <a:br>
              <a:rPr lang="fr-FR"/>
            </a:br>
            <a:r>
              <a:rPr lang="fr-FR"/>
              <a:t>modifiez le titre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6267450" y="5402919"/>
            <a:ext cx="404283" cy="75015"/>
          </a:xfrm>
          <a:prstGeom prst="rect">
            <a:avLst/>
          </a:prstGeom>
          <a:solidFill>
            <a:srgbClr val="8027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>
              <a:solidFill>
                <a:srgbClr val="80276C"/>
              </a:solidFill>
            </a:endParaRPr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9635" y="6078169"/>
            <a:ext cx="2600253" cy="583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2650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02013"/>
            <a:ext cx="8042945" cy="473773"/>
          </a:xfrm>
        </p:spPr>
        <p:txBody>
          <a:bodyPr>
            <a:normAutofit/>
          </a:bodyPr>
          <a:lstStyle>
            <a:lvl1pPr>
              <a:defRPr sz="2400">
                <a:solidFill>
                  <a:srgbClr val="FFC000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fr-FR"/>
              <a:t>Titre</a:t>
            </a:r>
            <a:endParaRPr lang="en-US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2360136"/>
            <a:ext cx="10403416" cy="2415460"/>
          </a:xfrm>
        </p:spPr>
        <p:txBody>
          <a:bodyPr>
            <a:normAutofit/>
          </a:bodyPr>
          <a:lstStyle>
            <a:lvl1pPr>
              <a:defRPr sz="1600" baseline="0">
                <a:solidFill>
                  <a:srgbClr val="FFA300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fr-FR"/>
              <a:t>Modifier le texte</a:t>
            </a:r>
          </a:p>
        </p:txBody>
      </p:sp>
      <p:sp>
        <p:nvSpPr>
          <p:cNvPr id="6" name="Rectangle 2"/>
          <p:cNvSpPr/>
          <p:nvPr userDrawn="1"/>
        </p:nvSpPr>
        <p:spPr>
          <a:xfrm>
            <a:off x="-27710" y="6059947"/>
            <a:ext cx="1822643" cy="808444"/>
          </a:xfrm>
          <a:custGeom>
            <a:avLst/>
            <a:gdLst>
              <a:gd name="connsiteX0" fmla="*/ 0 w 2517290"/>
              <a:gd name="connsiteY0" fmla="*/ 0 h 946677"/>
              <a:gd name="connsiteX1" fmla="*/ 2517290 w 2517290"/>
              <a:gd name="connsiteY1" fmla="*/ 0 h 946677"/>
              <a:gd name="connsiteX2" fmla="*/ 2517290 w 2517290"/>
              <a:gd name="connsiteY2" fmla="*/ 946677 h 946677"/>
              <a:gd name="connsiteX3" fmla="*/ 0 w 2517290"/>
              <a:gd name="connsiteY3" fmla="*/ 946677 h 946677"/>
              <a:gd name="connsiteX4" fmla="*/ 0 w 2517290"/>
              <a:gd name="connsiteY4" fmla="*/ 0 h 946677"/>
              <a:gd name="connsiteX0" fmla="*/ 0 w 2517290"/>
              <a:gd name="connsiteY0" fmla="*/ 0 h 957435"/>
              <a:gd name="connsiteX1" fmla="*/ 2517290 w 2517290"/>
              <a:gd name="connsiteY1" fmla="*/ 0 h 957435"/>
              <a:gd name="connsiteX2" fmla="*/ 1183341 w 2517290"/>
              <a:gd name="connsiteY2" fmla="*/ 957435 h 957435"/>
              <a:gd name="connsiteX3" fmla="*/ 0 w 2517290"/>
              <a:gd name="connsiteY3" fmla="*/ 946677 h 957435"/>
              <a:gd name="connsiteX4" fmla="*/ 0 w 2517290"/>
              <a:gd name="connsiteY4" fmla="*/ 0 h 957435"/>
              <a:gd name="connsiteX0" fmla="*/ 0 w 1785770"/>
              <a:gd name="connsiteY0" fmla="*/ 0 h 957435"/>
              <a:gd name="connsiteX1" fmla="*/ 1785770 w 1785770"/>
              <a:gd name="connsiteY1" fmla="*/ 10758 h 957435"/>
              <a:gd name="connsiteX2" fmla="*/ 1183341 w 1785770"/>
              <a:gd name="connsiteY2" fmla="*/ 957435 h 957435"/>
              <a:gd name="connsiteX3" fmla="*/ 0 w 1785770"/>
              <a:gd name="connsiteY3" fmla="*/ 946677 h 957435"/>
              <a:gd name="connsiteX4" fmla="*/ 0 w 1785770"/>
              <a:gd name="connsiteY4" fmla="*/ 0 h 957435"/>
              <a:gd name="connsiteX0" fmla="*/ 0 w 1785770"/>
              <a:gd name="connsiteY0" fmla="*/ 0 h 957435"/>
              <a:gd name="connsiteX1" fmla="*/ 1785770 w 1785770"/>
              <a:gd name="connsiteY1" fmla="*/ 10758 h 957435"/>
              <a:gd name="connsiteX2" fmla="*/ 1183341 w 1785770"/>
              <a:gd name="connsiteY2" fmla="*/ 957435 h 957435"/>
              <a:gd name="connsiteX3" fmla="*/ 10391 w 1785770"/>
              <a:gd name="connsiteY3" fmla="*/ 946677 h 957435"/>
              <a:gd name="connsiteX4" fmla="*/ 0 w 1785770"/>
              <a:gd name="connsiteY4" fmla="*/ 0 h 957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5770" h="957435">
                <a:moveTo>
                  <a:pt x="0" y="0"/>
                </a:moveTo>
                <a:lnTo>
                  <a:pt x="1785770" y="10758"/>
                </a:lnTo>
                <a:lnTo>
                  <a:pt x="1183341" y="957435"/>
                </a:lnTo>
                <a:lnTo>
                  <a:pt x="10391" y="946677"/>
                </a:lnTo>
                <a:lnTo>
                  <a:pt x="0" y="0"/>
                </a:lnTo>
                <a:close/>
              </a:path>
            </a:pathLst>
          </a:custGeom>
          <a:solidFill>
            <a:srgbClr val="FFA300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9" name="Rectangle 2"/>
          <p:cNvSpPr/>
          <p:nvPr userDrawn="1"/>
        </p:nvSpPr>
        <p:spPr>
          <a:xfrm rot="10800000">
            <a:off x="10295467" y="-10392"/>
            <a:ext cx="1896533" cy="772391"/>
          </a:xfrm>
          <a:custGeom>
            <a:avLst/>
            <a:gdLst>
              <a:gd name="connsiteX0" fmla="*/ 0 w 2517290"/>
              <a:gd name="connsiteY0" fmla="*/ 0 h 946677"/>
              <a:gd name="connsiteX1" fmla="*/ 2517290 w 2517290"/>
              <a:gd name="connsiteY1" fmla="*/ 0 h 946677"/>
              <a:gd name="connsiteX2" fmla="*/ 2517290 w 2517290"/>
              <a:gd name="connsiteY2" fmla="*/ 946677 h 946677"/>
              <a:gd name="connsiteX3" fmla="*/ 0 w 2517290"/>
              <a:gd name="connsiteY3" fmla="*/ 946677 h 946677"/>
              <a:gd name="connsiteX4" fmla="*/ 0 w 2517290"/>
              <a:gd name="connsiteY4" fmla="*/ 0 h 946677"/>
              <a:gd name="connsiteX0" fmla="*/ 0 w 2517290"/>
              <a:gd name="connsiteY0" fmla="*/ 0 h 957435"/>
              <a:gd name="connsiteX1" fmla="*/ 2517290 w 2517290"/>
              <a:gd name="connsiteY1" fmla="*/ 0 h 957435"/>
              <a:gd name="connsiteX2" fmla="*/ 1183341 w 2517290"/>
              <a:gd name="connsiteY2" fmla="*/ 957435 h 957435"/>
              <a:gd name="connsiteX3" fmla="*/ 0 w 2517290"/>
              <a:gd name="connsiteY3" fmla="*/ 946677 h 957435"/>
              <a:gd name="connsiteX4" fmla="*/ 0 w 2517290"/>
              <a:gd name="connsiteY4" fmla="*/ 0 h 957435"/>
              <a:gd name="connsiteX0" fmla="*/ 0 w 1785770"/>
              <a:gd name="connsiteY0" fmla="*/ 0 h 957435"/>
              <a:gd name="connsiteX1" fmla="*/ 1785770 w 1785770"/>
              <a:gd name="connsiteY1" fmla="*/ 10758 h 957435"/>
              <a:gd name="connsiteX2" fmla="*/ 1183341 w 1785770"/>
              <a:gd name="connsiteY2" fmla="*/ 957435 h 957435"/>
              <a:gd name="connsiteX3" fmla="*/ 0 w 1785770"/>
              <a:gd name="connsiteY3" fmla="*/ 946677 h 957435"/>
              <a:gd name="connsiteX4" fmla="*/ 0 w 1785770"/>
              <a:gd name="connsiteY4" fmla="*/ 0 h 957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5770" h="957435">
                <a:moveTo>
                  <a:pt x="0" y="0"/>
                </a:moveTo>
                <a:lnTo>
                  <a:pt x="1785770" y="10758"/>
                </a:lnTo>
                <a:lnTo>
                  <a:pt x="1183341" y="957435"/>
                </a:lnTo>
                <a:lnTo>
                  <a:pt x="0" y="946677"/>
                </a:lnTo>
                <a:lnTo>
                  <a:pt x="0" y="0"/>
                </a:lnTo>
                <a:close/>
              </a:path>
            </a:pathLst>
          </a:custGeom>
          <a:solidFill>
            <a:srgbClr val="80276C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</p:spTree>
    <p:extLst>
      <p:ext uri="{BB962C8B-B14F-4D97-AF65-F5344CB8AC3E}">
        <p14:creationId xmlns:p14="http://schemas.microsoft.com/office/powerpoint/2010/main" val="26142328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sposition premièr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Espace réservé du texte 9"/>
          <p:cNvSpPr>
            <a:spLocks noGrp="1"/>
          </p:cNvSpPr>
          <p:nvPr>
            <p:ph type="body" sz="quarter" idx="10" hasCustomPrompt="1"/>
          </p:nvPr>
        </p:nvSpPr>
        <p:spPr>
          <a:xfrm>
            <a:off x="6241176" y="3579622"/>
            <a:ext cx="5544423" cy="594446"/>
          </a:xfrm>
        </p:spPr>
        <p:txBody>
          <a:bodyPr>
            <a:noAutofit/>
          </a:bodyPr>
          <a:lstStyle>
            <a:lvl1pPr marL="0" indent="0">
              <a:buNone/>
              <a:defRPr sz="3600" b="1" baseline="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fr-FR"/>
              <a:t>Sommaire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1" hasCustomPrompt="1"/>
          </p:nvPr>
        </p:nvSpPr>
        <p:spPr>
          <a:xfrm>
            <a:off x="6236684" y="4309533"/>
            <a:ext cx="5548915" cy="1651000"/>
          </a:xfrm>
        </p:spPr>
        <p:txBody>
          <a:bodyPr/>
          <a:lstStyle>
            <a:lvl1pPr marL="285750" indent="-285750">
              <a:buFont typeface="Arial" panose="020B0604020202020204" pitchFamily="34" charset="0"/>
              <a:buChar char="•"/>
              <a:defRPr sz="1400" b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fr-FR"/>
              <a:t>Titre 1 </a:t>
            </a:r>
          </a:p>
          <a:p>
            <a:pPr lvl="0"/>
            <a:r>
              <a:rPr lang="fr-FR"/>
              <a:t>Titre 2</a:t>
            </a:r>
          </a:p>
          <a:p>
            <a:pPr lvl="0"/>
            <a:r>
              <a:rPr lang="fr-FR"/>
              <a:t>Titre 3</a:t>
            </a:r>
          </a:p>
          <a:p>
            <a:pPr lvl="0"/>
            <a:r>
              <a:rPr lang="fr-FR"/>
              <a:t>Titre 4</a:t>
            </a:r>
          </a:p>
        </p:txBody>
      </p:sp>
      <p:pic>
        <p:nvPicPr>
          <p:cNvPr id="6" name="Imag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3781" y="6078169"/>
            <a:ext cx="1950190" cy="583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1631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/>
          <p:nvPr userDrawn="1"/>
        </p:nvSpPr>
        <p:spPr>
          <a:xfrm>
            <a:off x="-27710" y="5922246"/>
            <a:ext cx="1743621" cy="957435"/>
          </a:xfrm>
          <a:custGeom>
            <a:avLst/>
            <a:gdLst>
              <a:gd name="connsiteX0" fmla="*/ 0 w 2517290"/>
              <a:gd name="connsiteY0" fmla="*/ 0 h 946677"/>
              <a:gd name="connsiteX1" fmla="*/ 2517290 w 2517290"/>
              <a:gd name="connsiteY1" fmla="*/ 0 h 946677"/>
              <a:gd name="connsiteX2" fmla="*/ 2517290 w 2517290"/>
              <a:gd name="connsiteY2" fmla="*/ 946677 h 946677"/>
              <a:gd name="connsiteX3" fmla="*/ 0 w 2517290"/>
              <a:gd name="connsiteY3" fmla="*/ 946677 h 946677"/>
              <a:gd name="connsiteX4" fmla="*/ 0 w 2517290"/>
              <a:gd name="connsiteY4" fmla="*/ 0 h 946677"/>
              <a:gd name="connsiteX0" fmla="*/ 0 w 2517290"/>
              <a:gd name="connsiteY0" fmla="*/ 0 h 957435"/>
              <a:gd name="connsiteX1" fmla="*/ 2517290 w 2517290"/>
              <a:gd name="connsiteY1" fmla="*/ 0 h 957435"/>
              <a:gd name="connsiteX2" fmla="*/ 1183341 w 2517290"/>
              <a:gd name="connsiteY2" fmla="*/ 957435 h 957435"/>
              <a:gd name="connsiteX3" fmla="*/ 0 w 2517290"/>
              <a:gd name="connsiteY3" fmla="*/ 946677 h 957435"/>
              <a:gd name="connsiteX4" fmla="*/ 0 w 2517290"/>
              <a:gd name="connsiteY4" fmla="*/ 0 h 957435"/>
              <a:gd name="connsiteX0" fmla="*/ 0 w 1785770"/>
              <a:gd name="connsiteY0" fmla="*/ 0 h 957435"/>
              <a:gd name="connsiteX1" fmla="*/ 1785770 w 1785770"/>
              <a:gd name="connsiteY1" fmla="*/ 10758 h 957435"/>
              <a:gd name="connsiteX2" fmla="*/ 1183341 w 1785770"/>
              <a:gd name="connsiteY2" fmla="*/ 957435 h 957435"/>
              <a:gd name="connsiteX3" fmla="*/ 0 w 1785770"/>
              <a:gd name="connsiteY3" fmla="*/ 946677 h 957435"/>
              <a:gd name="connsiteX4" fmla="*/ 0 w 1785770"/>
              <a:gd name="connsiteY4" fmla="*/ 0 h 957435"/>
              <a:gd name="connsiteX0" fmla="*/ 0 w 1785770"/>
              <a:gd name="connsiteY0" fmla="*/ 0 h 957435"/>
              <a:gd name="connsiteX1" fmla="*/ 1785770 w 1785770"/>
              <a:gd name="connsiteY1" fmla="*/ 10758 h 957435"/>
              <a:gd name="connsiteX2" fmla="*/ 1183341 w 1785770"/>
              <a:gd name="connsiteY2" fmla="*/ 957435 h 957435"/>
              <a:gd name="connsiteX3" fmla="*/ 10391 w 1785770"/>
              <a:gd name="connsiteY3" fmla="*/ 946677 h 957435"/>
              <a:gd name="connsiteX4" fmla="*/ 0 w 1785770"/>
              <a:gd name="connsiteY4" fmla="*/ 0 h 957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5770" h="957435">
                <a:moveTo>
                  <a:pt x="0" y="0"/>
                </a:moveTo>
                <a:lnTo>
                  <a:pt x="1785770" y="10758"/>
                </a:lnTo>
                <a:lnTo>
                  <a:pt x="1183341" y="957435"/>
                </a:lnTo>
                <a:lnTo>
                  <a:pt x="10391" y="946677"/>
                </a:lnTo>
                <a:lnTo>
                  <a:pt x="0" y="0"/>
                </a:lnTo>
                <a:close/>
              </a:path>
            </a:pathLst>
          </a:custGeom>
          <a:solidFill>
            <a:srgbClr val="FFA300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6" name="Rectangle 2"/>
          <p:cNvSpPr/>
          <p:nvPr userDrawn="1"/>
        </p:nvSpPr>
        <p:spPr>
          <a:xfrm rot="10800000">
            <a:off x="10261599" y="-10392"/>
            <a:ext cx="1930400" cy="1259929"/>
          </a:xfrm>
          <a:custGeom>
            <a:avLst/>
            <a:gdLst>
              <a:gd name="connsiteX0" fmla="*/ 0 w 2517290"/>
              <a:gd name="connsiteY0" fmla="*/ 0 h 946677"/>
              <a:gd name="connsiteX1" fmla="*/ 2517290 w 2517290"/>
              <a:gd name="connsiteY1" fmla="*/ 0 h 946677"/>
              <a:gd name="connsiteX2" fmla="*/ 2517290 w 2517290"/>
              <a:gd name="connsiteY2" fmla="*/ 946677 h 946677"/>
              <a:gd name="connsiteX3" fmla="*/ 0 w 2517290"/>
              <a:gd name="connsiteY3" fmla="*/ 946677 h 946677"/>
              <a:gd name="connsiteX4" fmla="*/ 0 w 2517290"/>
              <a:gd name="connsiteY4" fmla="*/ 0 h 946677"/>
              <a:gd name="connsiteX0" fmla="*/ 0 w 2517290"/>
              <a:gd name="connsiteY0" fmla="*/ 0 h 957435"/>
              <a:gd name="connsiteX1" fmla="*/ 2517290 w 2517290"/>
              <a:gd name="connsiteY1" fmla="*/ 0 h 957435"/>
              <a:gd name="connsiteX2" fmla="*/ 1183341 w 2517290"/>
              <a:gd name="connsiteY2" fmla="*/ 957435 h 957435"/>
              <a:gd name="connsiteX3" fmla="*/ 0 w 2517290"/>
              <a:gd name="connsiteY3" fmla="*/ 946677 h 957435"/>
              <a:gd name="connsiteX4" fmla="*/ 0 w 2517290"/>
              <a:gd name="connsiteY4" fmla="*/ 0 h 957435"/>
              <a:gd name="connsiteX0" fmla="*/ 0 w 1785770"/>
              <a:gd name="connsiteY0" fmla="*/ 0 h 957435"/>
              <a:gd name="connsiteX1" fmla="*/ 1785770 w 1785770"/>
              <a:gd name="connsiteY1" fmla="*/ 10758 h 957435"/>
              <a:gd name="connsiteX2" fmla="*/ 1183341 w 1785770"/>
              <a:gd name="connsiteY2" fmla="*/ 957435 h 957435"/>
              <a:gd name="connsiteX3" fmla="*/ 0 w 1785770"/>
              <a:gd name="connsiteY3" fmla="*/ 946677 h 957435"/>
              <a:gd name="connsiteX4" fmla="*/ 0 w 1785770"/>
              <a:gd name="connsiteY4" fmla="*/ 0 h 957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5770" h="957435">
                <a:moveTo>
                  <a:pt x="0" y="0"/>
                </a:moveTo>
                <a:lnTo>
                  <a:pt x="1785770" y="10758"/>
                </a:lnTo>
                <a:lnTo>
                  <a:pt x="1183341" y="957435"/>
                </a:lnTo>
                <a:lnTo>
                  <a:pt x="0" y="946677"/>
                </a:lnTo>
                <a:lnTo>
                  <a:pt x="0" y="0"/>
                </a:lnTo>
                <a:close/>
              </a:path>
            </a:pathLst>
          </a:custGeom>
          <a:solidFill>
            <a:srgbClr val="80276C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3781" y="6078169"/>
            <a:ext cx="1950190" cy="583504"/>
          </a:xfrm>
          <a:prstGeom prst="rect">
            <a:avLst/>
          </a:prstGeom>
        </p:spPr>
      </p:pic>
      <p:sp>
        <p:nvSpPr>
          <p:cNvPr id="10" name="Espace réservé du texte 9"/>
          <p:cNvSpPr>
            <a:spLocks noGrp="1"/>
          </p:cNvSpPr>
          <p:nvPr>
            <p:ph type="body" sz="quarter" idx="10" hasCustomPrompt="1"/>
          </p:nvPr>
        </p:nvSpPr>
        <p:spPr>
          <a:xfrm>
            <a:off x="1396105" y="1069759"/>
            <a:ext cx="8191240" cy="594446"/>
          </a:xfrm>
        </p:spPr>
        <p:txBody>
          <a:bodyPr>
            <a:noAutofit/>
          </a:bodyPr>
          <a:lstStyle>
            <a:lvl1pPr marL="0" indent="0">
              <a:buNone/>
              <a:defRPr sz="2800" b="1" baseline="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fr-FR"/>
              <a:t>Titre sur une ligne</a:t>
            </a:r>
          </a:p>
        </p:txBody>
      </p:sp>
      <p:sp>
        <p:nvSpPr>
          <p:cNvPr id="11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1391613" y="1799669"/>
            <a:ext cx="8195732" cy="3723675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400" b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endParaRPr lang="fr-FR"/>
          </a:p>
        </p:txBody>
      </p:sp>
      <p:sp>
        <p:nvSpPr>
          <p:cNvPr id="9" name="Espace réservé du numéro de diapositive 3"/>
          <p:cNvSpPr txBox="1">
            <a:spLocks/>
          </p:cNvSpPr>
          <p:nvPr userDrawn="1"/>
        </p:nvSpPr>
        <p:spPr>
          <a:xfrm>
            <a:off x="166254" y="6367318"/>
            <a:ext cx="646546" cy="2943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A4C5B2E-C222-42BA-A6AE-2E2D0C9DED1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22694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on interca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3899243" y="6425515"/>
            <a:ext cx="8292757" cy="321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7" name="Rectangle 6"/>
          <p:cNvSpPr/>
          <p:nvPr userDrawn="1"/>
        </p:nvSpPr>
        <p:spPr>
          <a:xfrm>
            <a:off x="6267450" y="4847269"/>
            <a:ext cx="544987" cy="90733"/>
          </a:xfrm>
          <a:prstGeom prst="rect">
            <a:avLst/>
          </a:prstGeom>
          <a:solidFill>
            <a:srgbClr val="8027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0" hasCustomPrompt="1"/>
          </p:nvPr>
        </p:nvSpPr>
        <p:spPr>
          <a:xfrm>
            <a:off x="6241177" y="3579622"/>
            <a:ext cx="4328584" cy="1256209"/>
          </a:xfrm>
        </p:spPr>
        <p:txBody>
          <a:bodyPr>
            <a:noAutofit/>
          </a:bodyPr>
          <a:lstStyle>
            <a:lvl1pPr marL="0" indent="0">
              <a:buNone/>
              <a:defRPr sz="3600" b="1" baseline="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fr-FR"/>
              <a:t>Titre intercalaire</a:t>
            </a:r>
          </a:p>
        </p:txBody>
      </p:sp>
      <p:sp>
        <p:nvSpPr>
          <p:cNvPr id="11" name="Espace réservé du texte 11"/>
          <p:cNvSpPr>
            <a:spLocks noGrp="1"/>
          </p:cNvSpPr>
          <p:nvPr>
            <p:ph type="body" sz="quarter" idx="11" hasCustomPrompt="1"/>
          </p:nvPr>
        </p:nvSpPr>
        <p:spPr>
          <a:xfrm>
            <a:off x="6241179" y="5167164"/>
            <a:ext cx="5225893" cy="385140"/>
          </a:xfrm>
        </p:spPr>
        <p:txBody>
          <a:bodyPr/>
          <a:lstStyle>
            <a:lvl1pPr marL="0" indent="0">
              <a:buNone/>
              <a:defRPr sz="14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fr-FR"/>
              <a:t>Sous-titre Texte</a:t>
            </a:r>
          </a:p>
        </p:txBody>
      </p:sp>
      <p:sp>
        <p:nvSpPr>
          <p:cNvPr id="12" name="Rectangle 1"/>
          <p:cNvSpPr/>
          <p:nvPr userDrawn="1"/>
        </p:nvSpPr>
        <p:spPr>
          <a:xfrm>
            <a:off x="-2" y="2455334"/>
            <a:ext cx="3951113" cy="4418703"/>
          </a:xfrm>
          <a:custGeom>
            <a:avLst/>
            <a:gdLst>
              <a:gd name="connsiteX0" fmla="*/ 0 w 2658534"/>
              <a:gd name="connsiteY0" fmla="*/ 0 h 3114836"/>
              <a:gd name="connsiteX1" fmla="*/ 2658534 w 2658534"/>
              <a:gd name="connsiteY1" fmla="*/ 0 h 3114836"/>
              <a:gd name="connsiteX2" fmla="*/ 2658534 w 2658534"/>
              <a:gd name="connsiteY2" fmla="*/ 3114836 h 3114836"/>
              <a:gd name="connsiteX3" fmla="*/ 0 w 2658534"/>
              <a:gd name="connsiteY3" fmla="*/ 3114836 h 3114836"/>
              <a:gd name="connsiteX4" fmla="*/ 0 w 2658534"/>
              <a:gd name="connsiteY4" fmla="*/ 0 h 3114836"/>
              <a:gd name="connsiteX0" fmla="*/ 93133 w 2658534"/>
              <a:gd name="connsiteY0" fmla="*/ 0 h 3622836"/>
              <a:gd name="connsiteX1" fmla="*/ 2658534 w 2658534"/>
              <a:gd name="connsiteY1" fmla="*/ 508000 h 3622836"/>
              <a:gd name="connsiteX2" fmla="*/ 2658534 w 2658534"/>
              <a:gd name="connsiteY2" fmla="*/ 3622836 h 3622836"/>
              <a:gd name="connsiteX3" fmla="*/ 0 w 2658534"/>
              <a:gd name="connsiteY3" fmla="*/ 3622836 h 3622836"/>
              <a:gd name="connsiteX4" fmla="*/ 93133 w 2658534"/>
              <a:gd name="connsiteY4" fmla="*/ 0 h 3622836"/>
              <a:gd name="connsiteX0" fmla="*/ 745067 w 3310468"/>
              <a:gd name="connsiteY0" fmla="*/ 0 h 3622836"/>
              <a:gd name="connsiteX1" fmla="*/ 3310468 w 3310468"/>
              <a:gd name="connsiteY1" fmla="*/ 508000 h 3622836"/>
              <a:gd name="connsiteX2" fmla="*/ 3310468 w 3310468"/>
              <a:gd name="connsiteY2" fmla="*/ 3622836 h 3622836"/>
              <a:gd name="connsiteX3" fmla="*/ 0 w 3310468"/>
              <a:gd name="connsiteY3" fmla="*/ 1489236 h 3622836"/>
              <a:gd name="connsiteX4" fmla="*/ 745067 w 3310468"/>
              <a:gd name="connsiteY4" fmla="*/ 0 h 3622836"/>
              <a:gd name="connsiteX0" fmla="*/ 745067 w 3310468"/>
              <a:gd name="connsiteY0" fmla="*/ 0 h 4418703"/>
              <a:gd name="connsiteX1" fmla="*/ 3310468 w 3310468"/>
              <a:gd name="connsiteY1" fmla="*/ 508000 h 4418703"/>
              <a:gd name="connsiteX2" fmla="*/ 8468 w 3310468"/>
              <a:gd name="connsiteY2" fmla="*/ 4418703 h 4418703"/>
              <a:gd name="connsiteX3" fmla="*/ 0 w 3310468"/>
              <a:gd name="connsiteY3" fmla="*/ 1489236 h 4418703"/>
              <a:gd name="connsiteX4" fmla="*/ 745067 w 3310468"/>
              <a:gd name="connsiteY4" fmla="*/ 0 h 4418703"/>
              <a:gd name="connsiteX0" fmla="*/ 745067 w 2963335"/>
              <a:gd name="connsiteY0" fmla="*/ 0 h 4418703"/>
              <a:gd name="connsiteX1" fmla="*/ 2963335 w 2963335"/>
              <a:gd name="connsiteY1" fmla="*/ 4402667 h 4418703"/>
              <a:gd name="connsiteX2" fmla="*/ 8468 w 2963335"/>
              <a:gd name="connsiteY2" fmla="*/ 4418703 h 4418703"/>
              <a:gd name="connsiteX3" fmla="*/ 0 w 2963335"/>
              <a:gd name="connsiteY3" fmla="*/ 1489236 h 4418703"/>
              <a:gd name="connsiteX4" fmla="*/ 745067 w 2963335"/>
              <a:gd name="connsiteY4" fmla="*/ 0 h 4418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63335" h="4418703">
                <a:moveTo>
                  <a:pt x="745067" y="0"/>
                </a:moveTo>
                <a:lnTo>
                  <a:pt x="2963335" y="4402667"/>
                </a:lnTo>
                <a:lnTo>
                  <a:pt x="8468" y="4418703"/>
                </a:lnTo>
                <a:cubicBezTo>
                  <a:pt x="5645" y="3442214"/>
                  <a:pt x="2823" y="2465725"/>
                  <a:pt x="0" y="1489236"/>
                </a:cubicBezTo>
                <a:lnTo>
                  <a:pt x="745067" y="0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66625" r="-3260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3781" y="6078169"/>
            <a:ext cx="1950190" cy="583504"/>
          </a:xfrm>
          <a:prstGeom prst="rect">
            <a:avLst/>
          </a:prstGeom>
        </p:spPr>
      </p:pic>
      <p:sp>
        <p:nvSpPr>
          <p:cNvPr id="14" name="Espace réservé du numéro de diapositive 3"/>
          <p:cNvSpPr txBox="1">
            <a:spLocks/>
          </p:cNvSpPr>
          <p:nvPr userDrawn="1"/>
        </p:nvSpPr>
        <p:spPr>
          <a:xfrm>
            <a:off x="166254" y="6367318"/>
            <a:ext cx="646546" cy="2943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A4C5B2E-C222-42BA-A6AE-2E2D0C9DED1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9984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remièr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Parallélogramme 2"/>
          <p:cNvSpPr>
            <a:spLocks/>
          </p:cNvSpPr>
          <p:nvPr userDrawn="1"/>
        </p:nvSpPr>
        <p:spPr>
          <a:xfrm>
            <a:off x="997527" y="0"/>
            <a:ext cx="6958059" cy="6187860"/>
          </a:xfrm>
          <a:custGeom>
            <a:avLst/>
            <a:gdLst>
              <a:gd name="connsiteX0" fmla="*/ 0 w 4821382"/>
              <a:gd name="connsiteY0" fmla="*/ 5393532 h 5393532"/>
              <a:gd name="connsiteX1" fmla="*/ 1205346 w 4821382"/>
              <a:gd name="connsiteY1" fmla="*/ 0 h 5393532"/>
              <a:gd name="connsiteX2" fmla="*/ 4821382 w 4821382"/>
              <a:gd name="connsiteY2" fmla="*/ 0 h 5393532"/>
              <a:gd name="connsiteX3" fmla="*/ 3616037 w 4821382"/>
              <a:gd name="connsiteY3" fmla="*/ 5393532 h 5393532"/>
              <a:gd name="connsiteX4" fmla="*/ 0 w 4821382"/>
              <a:gd name="connsiteY4" fmla="*/ 5393532 h 5393532"/>
              <a:gd name="connsiteX0" fmla="*/ 0 w 4821382"/>
              <a:gd name="connsiteY0" fmla="*/ 5393532 h 5393532"/>
              <a:gd name="connsiteX1" fmla="*/ 1205346 w 4821382"/>
              <a:gd name="connsiteY1" fmla="*/ 0 h 5393532"/>
              <a:gd name="connsiteX2" fmla="*/ 4821382 w 4821382"/>
              <a:gd name="connsiteY2" fmla="*/ 0 h 5393532"/>
              <a:gd name="connsiteX3" fmla="*/ 3616037 w 4821382"/>
              <a:gd name="connsiteY3" fmla="*/ 5393532 h 5393532"/>
              <a:gd name="connsiteX4" fmla="*/ 0 w 4821382"/>
              <a:gd name="connsiteY4" fmla="*/ 5393532 h 5393532"/>
              <a:gd name="connsiteX0" fmla="*/ 0 w 4821382"/>
              <a:gd name="connsiteY0" fmla="*/ 2428659 h 5393532"/>
              <a:gd name="connsiteX1" fmla="*/ 1205346 w 4821382"/>
              <a:gd name="connsiteY1" fmla="*/ 0 h 5393532"/>
              <a:gd name="connsiteX2" fmla="*/ 4821382 w 4821382"/>
              <a:gd name="connsiteY2" fmla="*/ 0 h 5393532"/>
              <a:gd name="connsiteX3" fmla="*/ 3616037 w 4821382"/>
              <a:gd name="connsiteY3" fmla="*/ 5393532 h 5393532"/>
              <a:gd name="connsiteX4" fmla="*/ 0 w 4821382"/>
              <a:gd name="connsiteY4" fmla="*/ 2428659 h 5393532"/>
              <a:gd name="connsiteX0" fmla="*/ 0 w 4821382"/>
              <a:gd name="connsiteY0" fmla="*/ 2428659 h 6187860"/>
              <a:gd name="connsiteX1" fmla="*/ 1205346 w 4821382"/>
              <a:gd name="connsiteY1" fmla="*/ 0 h 6187860"/>
              <a:gd name="connsiteX2" fmla="*/ 4821382 w 4821382"/>
              <a:gd name="connsiteY2" fmla="*/ 0 h 6187860"/>
              <a:gd name="connsiteX3" fmla="*/ 1879601 w 4821382"/>
              <a:gd name="connsiteY3" fmla="*/ 6187860 h 6187860"/>
              <a:gd name="connsiteX4" fmla="*/ 0 w 4821382"/>
              <a:gd name="connsiteY4" fmla="*/ 2428659 h 6187860"/>
              <a:gd name="connsiteX0" fmla="*/ 0 w 5218545"/>
              <a:gd name="connsiteY0" fmla="*/ 2428659 h 6187860"/>
              <a:gd name="connsiteX1" fmla="*/ 1205346 w 5218545"/>
              <a:gd name="connsiteY1" fmla="*/ 0 h 6187860"/>
              <a:gd name="connsiteX2" fmla="*/ 5218545 w 5218545"/>
              <a:gd name="connsiteY2" fmla="*/ 0 h 6187860"/>
              <a:gd name="connsiteX3" fmla="*/ 1879601 w 5218545"/>
              <a:gd name="connsiteY3" fmla="*/ 6187860 h 6187860"/>
              <a:gd name="connsiteX4" fmla="*/ 0 w 5218545"/>
              <a:gd name="connsiteY4" fmla="*/ 2428659 h 6187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18545" h="6187860">
                <a:moveTo>
                  <a:pt x="0" y="2428659"/>
                </a:moveTo>
                <a:lnTo>
                  <a:pt x="1205346" y="0"/>
                </a:lnTo>
                <a:lnTo>
                  <a:pt x="5218545" y="0"/>
                </a:lnTo>
                <a:lnTo>
                  <a:pt x="1879601" y="6187860"/>
                </a:lnTo>
                <a:lnTo>
                  <a:pt x="0" y="2428659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5191" r="-15191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endParaRPr lang="fr-FR" sz="1800"/>
          </a:p>
        </p:txBody>
      </p:sp>
      <p:sp>
        <p:nvSpPr>
          <p:cNvPr id="6" name="Rectangle 5"/>
          <p:cNvSpPr/>
          <p:nvPr userDrawn="1"/>
        </p:nvSpPr>
        <p:spPr>
          <a:xfrm>
            <a:off x="6267450" y="4847269"/>
            <a:ext cx="544987" cy="90733"/>
          </a:xfrm>
          <a:prstGeom prst="rect">
            <a:avLst/>
          </a:prstGeom>
          <a:solidFill>
            <a:srgbClr val="8027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0" hasCustomPrompt="1"/>
          </p:nvPr>
        </p:nvSpPr>
        <p:spPr>
          <a:xfrm>
            <a:off x="6241177" y="3579622"/>
            <a:ext cx="4328584" cy="1256209"/>
          </a:xfrm>
        </p:spPr>
        <p:txBody>
          <a:bodyPr>
            <a:noAutofit/>
          </a:bodyPr>
          <a:lstStyle>
            <a:lvl1pPr marL="0" indent="0">
              <a:buNone/>
              <a:defRPr sz="3600" b="1" baseline="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fr-FR"/>
              <a:t>Titre Powerpoint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1" hasCustomPrompt="1"/>
          </p:nvPr>
        </p:nvSpPr>
        <p:spPr>
          <a:xfrm>
            <a:off x="6241179" y="5167164"/>
            <a:ext cx="5225893" cy="385140"/>
          </a:xfrm>
        </p:spPr>
        <p:txBody>
          <a:bodyPr/>
          <a:lstStyle>
            <a:lvl1pPr marL="0" indent="0">
              <a:buNone/>
              <a:defRPr sz="14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fr-FR"/>
              <a:t>Texte</a:t>
            </a:r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2" hasCustomPrompt="1"/>
          </p:nvPr>
        </p:nvSpPr>
        <p:spPr>
          <a:xfrm>
            <a:off x="6241178" y="5665931"/>
            <a:ext cx="2399097" cy="330563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FFA300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fr-FR"/>
              <a:t>Date</a:t>
            </a: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3781" y="6078169"/>
            <a:ext cx="1950190" cy="583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608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position premièr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6267450" y="4847269"/>
            <a:ext cx="544987" cy="90733"/>
          </a:xfrm>
          <a:prstGeom prst="rect">
            <a:avLst/>
          </a:prstGeom>
          <a:solidFill>
            <a:srgbClr val="8027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0" hasCustomPrompt="1"/>
          </p:nvPr>
        </p:nvSpPr>
        <p:spPr>
          <a:xfrm>
            <a:off x="6241177" y="3579622"/>
            <a:ext cx="4328584" cy="1256209"/>
          </a:xfrm>
        </p:spPr>
        <p:txBody>
          <a:bodyPr>
            <a:noAutofit/>
          </a:bodyPr>
          <a:lstStyle>
            <a:lvl1pPr marL="0" indent="0">
              <a:buNone/>
              <a:defRPr sz="3600" b="1" baseline="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fr-FR"/>
              <a:t>Titre intercalaire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1" hasCustomPrompt="1"/>
          </p:nvPr>
        </p:nvSpPr>
        <p:spPr>
          <a:xfrm>
            <a:off x="6241179" y="5167164"/>
            <a:ext cx="5225893" cy="385140"/>
          </a:xfrm>
        </p:spPr>
        <p:txBody>
          <a:bodyPr/>
          <a:lstStyle>
            <a:lvl1pPr marL="0" indent="0">
              <a:buNone/>
              <a:defRPr sz="14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fr-FR"/>
              <a:t>Sous-titre Texte</a:t>
            </a:r>
          </a:p>
        </p:txBody>
      </p:sp>
      <p:sp>
        <p:nvSpPr>
          <p:cNvPr id="7" name="Rectangle 1"/>
          <p:cNvSpPr/>
          <p:nvPr userDrawn="1"/>
        </p:nvSpPr>
        <p:spPr>
          <a:xfrm>
            <a:off x="-2" y="2455334"/>
            <a:ext cx="3951113" cy="4418703"/>
          </a:xfrm>
          <a:custGeom>
            <a:avLst/>
            <a:gdLst>
              <a:gd name="connsiteX0" fmla="*/ 0 w 2658534"/>
              <a:gd name="connsiteY0" fmla="*/ 0 h 3114836"/>
              <a:gd name="connsiteX1" fmla="*/ 2658534 w 2658534"/>
              <a:gd name="connsiteY1" fmla="*/ 0 h 3114836"/>
              <a:gd name="connsiteX2" fmla="*/ 2658534 w 2658534"/>
              <a:gd name="connsiteY2" fmla="*/ 3114836 h 3114836"/>
              <a:gd name="connsiteX3" fmla="*/ 0 w 2658534"/>
              <a:gd name="connsiteY3" fmla="*/ 3114836 h 3114836"/>
              <a:gd name="connsiteX4" fmla="*/ 0 w 2658534"/>
              <a:gd name="connsiteY4" fmla="*/ 0 h 3114836"/>
              <a:gd name="connsiteX0" fmla="*/ 93133 w 2658534"/>
              <a:gd name="connsiteY0" fmla="*/ 0 h 3622836"/>
              <a:gd name="connsiteX1" fmla="*/ 2658534 w 2658534"/>
              <a:gd name="connsiteY1" fmla="*/ 508000 h 3622836"/>
              <a:gd name="connsiteX2" fmla="*/ 2658534 w 2658534"/>
              <a:gd name="connsiteY2" fmla="*/ 3622836 h 3622836"/>
              <a:gd name="connsiteX3" fmla="*/ 0 w 2658534"/>
              <a:gd name="connsiteY3" fmla="*/ 3622836 h 3622836"/>
              <a:gd name="connsiteX4" fmla="*/ 93133 w 2658534"/>
              <a:gd name="connsiteY4" fmla="*/ 0 h 3622836"/>
              <a:gd name="connsiteX0" fmla="*/ 745067 w 3310468"/>
              <a:gd name="connsiteY0" fmla="*/ 0 h 3622836"/>
              <a:gd name="connsiteX1" fmla="*/ 3310468 w 3310468"/>
              <a:gd name="connsiteY1" fmla="*/ 508000 h 3622836"/>
              <a:gd name="connsiteX2" fmla="*/ 3310468 w 3310468"/>
              <a:gd name="connsiteY2" fmla="*/ 3622836 h 3622836"/>
              <a:gd name="connsiteX3" fmla="*/ 0 w 3310468"/>
              <a:gd name="connsiteY3" fmla="*/ 1489236 h 3622836"/>
              <a:gd name="connsiteX4" fmla="*/ 745067 w 3310468"/>
              <a:gd name="connsiteY4" fmla="*/ 0 h 3622836"/>
              <a:gd name="connsiteX0" fmla="*/ 745067 w 3310468"/>
              <a:gd name="connsiteY0" fmla="*/ 0 h 4418703"/>
              <a:gd name="connsiteX1" fmla="*/ 3310468 w 3310468"/>
              <a:gd name="connsiteY1" fmla="*/ 508000 h 4418703"/>
              <a:gd name="connsiteX2" fmla="*/ 8468 w 3310468"/>
              <a:gd name="connsiteY2" fmla="*/ 4418703 h 4418703"/>
              <a:gd name="connsiteX3" fmla="*/ 0 w 3310468"/>
              <a:gd name="connsiteY3" fmla="*/ 1489236 h 4418703"/>
              <a:gd name="connsiteX4" fmla="*/ 745067 w 3310468"/>
              <a:gd name="connsiteY4" fmla="*/ 0 h 4418703"/>
              <a:gd name="connsiteX0" fmla="*/ 745067 w 2963335"/>
              <a:gd name="connsiteY0" fmla="*/ 0 h 4418703"/>
              <a:gd name="connsiteX1" fmla="*/ 2963335 w 2963335"/>
              <a:gd name="connsiteY1" fmla="*/ 4402667 h 4418703"/>
              <a:gd name="connsiteX2" fmla="*/ 8468 w 2963335"/>
              <a:gd name="connsiteY2" fmla="*/ 4418703 h 4418703"/>
              <a:gd name="connsiteX3" fmla="*/ 0 w 2963335"/>
              <a:gd name="connsiteY3" fmla="*/ 1489236 h 4418703"/>
              <a:gd name="connsiteX4" fmla="*/ 745067 w 2963335"/>
              <a:gd name="connsiteY4" fmla="*/ 0 h 4418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63335" h="4418703">
                <a:moveTo>
                  <a:pt x="745067" y="0"/>
                </a:moveTo>
                <a:lnTo>
                  <a:pt x="2963335" y="4402667"/>
                </a:lnTo>
                <a:lnTo>
                  <a:pt x="8468" y="4418703"/>
                </a:lnTo>
                <a:cubicBezTo>
                  <a:pt x="5645" y="3442214"/>
                  <a:pt x="2823" y="2465725"/>
                  <a:pt x="0" y="1489236"/>
                </a:cubicBezTo>
                <a:lnTo>
                  <a:pt x="745067" y="0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80596" t="-1735" r="-46580" b="-1735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3781" y="6078169"/>
            <a:ext cx="1950190" cy="583504"/>
          </a:xfrm>
          <a:prstGeom prst="rect">
            <a:avLst/>
          </a:prstGeom>
        </p:spPr>
      </p:pic>
      <p:sp>
        <p:nvSpPr>
          <p:cNvPr id="13" name="Espace réservé du numéro de diapositive 3"/>
          <p:cNvSpPr txBox="1">
            <a:spLocks/>
          </p:cNvSpPr>
          <p:nvPr userDrawn="1"/>
        </p:nvSpPr>
        <p:spPr>
          <a:xfrm>
            <a:off x="166254" y="6367318"/>
            <a:ext cx="646546" cy="2943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A4C5B2E-C222-42BA-A6AE-2E2D0C9DED1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06740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intercalai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155473" y="3947090"/>
            <a:ext cx="5178572" cy="1455828"/>
          </a:xfrm>
        </p:spPr>
        <p:txBody>
          <a:bodyPr>
            <a:normAutofit/>
          </a:bodyPr>
          <a:lstStyle>
            <a:lvl1pPr>
              <a:defRPr sz="32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fr-FR"/>
              <a:t>Cliquez et </a:t>
            </a:r>
            <a:br>
              <a:rPr lang="fr-FR"/>
            </a:br>
            <a:r>
              <a:rPr lang="fr-FR"/>
              <a:t>modifiez le titre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6267450" y="5402919"/>
            <a:ext cx="404283" cy="75015"/>
          </a:xfrm>
          <a:prstGeom prst="rect">
            <a:avLst/>
          </a:prstGeom>
          <a:solidFill>
            <a:srgbClr val="8027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>
              <a:solidFill>
                <a:srgbClr val="80276C"/>
              </a:solidFill>
            </a:endParaRPr>
          </a:p>
        </p:txBody>
      </p:sp>
      <p:sp>
        <p:nvSpPr>
          <p:cNvPr id="6" name="Parallélogramme 2"/>
          <p:cNvSpPr>
            <a:spLocks/>
          </p:cNvSpPr>
          <p:nvPr userDrawn="1"/>
        </p:nvSpPr>
        <p:spPr>
          <a:xfrm>
            <a:off x="997527" y="0"/>
            <a:ext cx="6958059" cy="6187860"/>
          </a:xfrm>
          <a:custGeom>
            <a:avLst/>
            <a:gdLst>
              <a:gd name="connsiteX0" fmla="*/ 0 w 4821382"/>
              <a:gd name="connsiteY0" fmla="*/ 5393532 h 5393532"/>
              <a:gd name="connsiteX1" fmla="*/ 1205346 w 4821382"/>
              <a:gd name="connsiteY1" fmla="*/ 0 h 5393532"/>
              <a:gd name="connsiteX2" fmla="*/ 4821382 w 4821382"/>
              <a:gd name="connsiteY2" fmla="*/ 0 h 5393532"/>
              <a:gd name="connsiteX3" fmla="*/ 3616037 w 4821382"/>
              <a:gd name="connsiteY3" fmla="*/ 5393532 h 5393532"/>
              <a:gd name="connsiteX4" fmla="*/ 0 w 4821382"/>
              <a:gd name="connsiteY4" fmla="*/ 5393532 h 5393532"/>
              <a:gd name="connsiteX0" fmla="*/ 0 w 4821382"/>
              <a:gd name="connsiteY0" fmla="*/ 5393532 h 5393532"/>
              <a:gd name="connsiteX1" fmla="*/ 1205346 w 4821382"/>
              <a:gd name="connsiteY1" fmla="*/ 0 h 5393532"/>
              <a:gd name="connsiteX2" fmla="*/ 4821382 w 4821382"/>
              <a:gd name="connsiteY2" fmla="*/ 0 h 5393532"/>
              <a:gd name="connsiteX3" fmla="*/ 3616037 w 4821382"/>
              <a:gd name="connsiteY3" fmla="*/ 5393532 h 5393532"/>
              <a:gd name="connsiteX4" fmla="*/ 0 w 4821382"/>
              <a:gd name="connsiteY4" fmla="*/ 5393532 h 5393532"/>
              <a:gd name="connsiteX0" fmla="*/ 0 w 4821382"/>
              <a:gd name="connsiteY0" fmla="*/ 2428659 h 5393532"/>
              <a:gd name="connsiteX1" fmla="*/ 1205346 w 4821382"/>
              <a:gd name="connsiteY1" fmla="*/ 0 h 5393532"/>
              <a:gd name="connsiteX2" fmla="*/ 4821382 w 4821382"/>
              <a:gd name="connsiteY2" fmla="*/ 0 h 5393532"/>
              <a:gd name="connsiteX3" fmla="*/ 3616037 w 4821382"/>
              <a:gd name="connsiteY3" fmla="*/ 5393532 h 5393532"/>
              <a:gd name="connsiteX4" fmla="*/ 0 w 4821382"/>
              <a:gd name="connsiteY4" fmla="*/ 2428659 h 5393532"/>
              <a:gd name="connsiteX0" fmla="*/ 0 w 4821382"/>
              <a:gd name="connsiteY0" fmla="*/ 2428659 h 6187860"/>
              <a:gd name="connsiteX1" fmla="*/ 1205346 w 4821382"/>
              <a:gd name="connsiteY1" fmla="*/ 0 h 6187860"/>
              <a:gd name="connsiteX2" fmla="*/ 4821382 w 4821382"/>
              <a:gd name="connsiteY2" fmla="*/ 0 h 6187860"/>
              <a:gd name="connsiteX3" fmla="*/ 1879601 w 4821382"/>
              <a:gd name="connsiteY3" fmla="*/ 6187860 h 6187860"/>
              <a:gd name="connsiteX4" fmla="*/ 0 w 4821382"/>
              <a:gd name="connsiteY4" fmla="*/ 2428659 h 6187860"/>
              <a:gd name="connsiteX0" fmla="*/ 0 w 5218545"/>
              <a:gd name="connsiteY0" fmla="*/ 2428659 h 6187860"/>
              <a:gd name="connsiteX1" fmla="*/ 1205346 w 5218545"/>
              <a:gd name="connsiteY1" fmla="*/ 0 h 6187860"/>
              <a:gd name="connsiteX2" fmla="*/ 5218545 w 5218545"/>
              <a:gd name="connsiteY2" fmla="*/ 0 h 6187860"/>
              <a:gd name="connsiteX3" fmla="*/ 1879601 w 5218545"/>
              <a:gd name="connsiteY3" fmla="*/ 6187860 h 6187860"/>
              <a:gd name="connsiteX4" fmla="*/ 0 w 5218545"/>
              <a:gd name="connsiteY4" fmla="*/ 2428659 h 6187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18545" h="6187860">
                <a:moveTo>
                  <a:pt x="0" y="2428659"/>
                </a:moveTo>
                <a:lnTo>
                  <a:pt x="1205346" y="0"/>
                </a:lnTo>
                <a:lnTo>
                  <a:pt x="5218545" y="0"/>
                </a:lnTo>
                <a:lnTo>
                  <a:pt x="1879601" y="6187860"/>
                </a:lnTo>
                <a:lnTo>
                  <a:pt x="0" y="2428659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9680" t="-614" r="-13466" b="547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endParaRPr lang="fr-FR" sz="1800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3781" y="6078169"/>
            <a:ext cx="1950190" cy="583504"/>
          </a:xfrm>
          <a:prstGeom prst="rect">
            <a:avLst/>
          </a:prstGeom>
        </p:spPr>
      </p:pic>
      <p:sp>
        <p:nvSpPr>
          <p:cNvPr id="9" name="Espace réservé du numéro de diapositive 3"/>
          <p:cNvSpPr txBox="1">
            <a:spLocks/>
          </p:cNvSpPr>
          <p:nvPr userDrawn="1"/>
        </p:nvSpPr>
        <p:spPr>
          <a:xfrm>
            <a:off x="166254" y="6367318"/>
            <a:ext cx="646546" cy="2943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A4C5B2E-C222-42BA-A6AE-2E2D0C9DED1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7615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remièr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9635" y="6078169"/>
            <a:ext cx="2600253" cy="583504"/>
          </a:xfrm>
          <a:prstGeom prst="rect">
            <a:avLst/>
          </a:prstGeom>
        </p:spPr>
      </p:pic>
      <p:sp>
        <p:nvSpPr>
          <p:cNvPr id="10" name="Espace réservé du texte 9"/>
          <p:cNvSpPr>
            <a:spLocks noGrp="1"/>
          </p:cNvSpPr>
          <p:nvPr>
            <p:ph type="body" sz="quarter" idx="10" hasCustomPrompt="1"/>
          </p:nvPr>
        </p:nvSpPr>
        <p:spPr>
          <a:xfrm>
            <a:off x="6241177" y="3579622"/>
            <a:ext cx="5458217" cy="594446"/>
          </a:xfrm>
        </p:spPr>
        <p:txBody>
          <a:bodyPr>
            <a:noAutofit/>
          </a:bodyPr>
          <a:lstStyle>
            <a:lvl1pPr marL="0" indent="0">
              <a:buNone/>
              <a:defRPr sz="3600" b="1" baseline="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fr-FR"/>
              <a:t>Sommaire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1" hasCustomPrompt="1"/>
          </p:nvPr>
        </p:nvSpPr>
        <p:spPr>
          <a:xfrm>
            <a:off x="6241178" y="4309533"/>
            <a:ext cx="5458215" cy="1651000"/>
          </a:xfrm>
        </p:spPr>
        <p:txBody>
          <a:bodyPr/>
          <a:lstStyle>
            <a:lvl1pPr marL="285750" indent="-285750">
              <a:buFont typeface="Arial" panose="020B0604020202020204" pitchFamily="34" charset="0"/>
              <a:buChar char="•"/>
              <a:defRPr sz="1400" b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fr-FR"/>
              <a:t>Titre 1 </a:t>
            </a:r>
          </a:p>
          <a:p>
            <a:pPr lvl="0"/>
            <a:r>
              <a:rPr lang="fr-FR"/>
              <a:t>Titre 2</a:t>
            </a:r>
          </a:p>
          <a:p>
            <a:pPr lvl="0"/>
            <a:r>
              <a:rPr lang="fr-FR"/>
              <a:t>Titre 3</a:t>
            </a:r>
          </a:p>
          <a:p>
            <a:pPr lvl="0"/>
            <a:r>
              <a:rPr lang="fr-FR"/>
              <a:t>Titre 4</a:t>
            </a:r>
          </a:p>
        </p:txBody>
      </p:sp>
    </p:spTree>
    <p:extLst>
      <p:ext uri="{BB962C8B-B14F-4D97-AF65-F5344CB8AC3E}">
        <p14:creationId xmlns:p14="http://schemas.microsoft.com/office/powerpoint/2010/main" val="38318507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on interca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163374" y="4289502"/>
            <a:ext cx="5091649" cy="989185"/>
          </a:xfrm>
        </p:spPr>
        <p:txBody>
          <a:bodyPr anchor="b">
            <a:normAutofit/>
          </a:bodyPr>
          <a:lstStyle>
            <a:lvl1pPr algn="l">
              <a:defRPr sz="3200">
                <a:solidFill>
                  <a:srgbClr val="FFA300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fr-FR"/>
              <a:t>Cliquez et </a:t>
            </a:r>
            <a:br>
              <a:rPr lang="fr-FR"/>
            </a:br>
            <a:r>
              <a:rPr lang="fr-FR"/>
              <a:t>modifiez le titre</a:t>
            </a:r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6267450" y="5402919"/>
            <a:ext cx="404283" cy="75015"/>
          </a:xfrm>
          <a:prstGeom prst="rect">
            <a:avLst/>
          </a:prstGeom>
          <a:solidFill>
            <a:srgbClr val="FFA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>
              <a:solidFill>
                <a:srgbClr val="E2A31A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3899243" y="6425515"/>
            <a:ext cx="8292757" cy="321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9" name="Parallélogramme 2"/>
          <p:cNvSpPr>
            <a:spLocks/>
          </p:cNvSpPr>
          <p:nvPr userDrawn="1"/>
        </p:nvSpPr>
        <p:spPr>
          <a:xfrm>
            <a:off x="978492" y="10822"/>
            <a:ext cx="7100240" cy="6314303"/>
          </a:xfrm>
          <a:custGeom>
            <a:avLst/>
            <a:gdLst>
              <a:gd name="connsiteX0" fmla="*/ 0 w 4821382"/>
              <a:gd name="connsiteY0" fmla="*/ 5393532 h 5393532"/>
              <a:gd name="connsiteX1" fmla="*/ 1205346 w 4821382"/>
              <a:gd name="connsiteY1" fmla="*/ 0 h 5393532"/>
              <a:gd name="connsiteX2" fmla="*/ 4821382 w 4821382"/>
              <a:gd name="connsiteY2" fmla="*/ 0 h 5393532"/>
              <a:gd name="connsiteX3" fmla="*/ 3616037 w 4821382"/>
              <a:gd name="connsiteY3" fmla="*/ 5393532 h 5393532"/>
              <a:gd name="connsiteX4" fmla="*/ 0 w 4821382"/>
              <a:gd name="connsiteY4" fmla="*/ 5393532 h 5393532"/>
              <a:gd name="connsiteX0" fmla="*/ 0 w 4821382"/>
              <a:gd name="connsiteY0" fmla="*/ 5393532 h 5393532"/>
              <a:gd name="connsiteX1" fmla="*/ 1205346 w 4821382"/>
              <a:gd name="connsiteY1" fmla="*/ 0 h 5393532"/>
              <a:gd name="connsiteX2" fmla="*/ 4821382 w 4821382"/>
              <a:gd name="connsiteY2" fmla="*/ 0 h 5393532"/>
              <a:gd name="connsiteX3" fmla="*/ 3616037 w 4821382"/>
              <a:gd name="connsiteY3" fmla="*/ 5393532 h 5393532"/>
              <a:gd name="connsiteX4" fmla="*/ 0 w 4821382"/>
              <a:gd name="connsiteY4" fmla="*/ 5393532 h 5393532"/>
              <a:gd name="connsiteX0" fmla="*/ 0 w 4821382"/>
              <a:gd name="connsiteY0" fmla="*/ 2428659 h 5393532"/>
              <a:gd name="connsiteX1" fmla="*/ 1205346 w 4821382"/>
              <a:gd name="connsiteY1" fmla="*/ 0 h 5393532"/>
              <a:gd name="connsiteX2" fmla="*/ 4821382 w 4821382"/>
              <a:gd name="connsiteY2" fmla="*/ 0 h 5393532"/>
              <a:gd name="connsiteX3" fmla="*/ 3616037 w 4821382"/>
              <a:gd name="connsiteY3" fmla="*/ 5393532 h 5393532"/>
              <a:gd name="connsiteX4" fmla="*/ 0 w 4821382"/>
              <a:gd name="connsiteY4" fmla="*/ 2428659 h 5393532"/>
              <a:gd name="connsiteX0" fmla="*/ 0 w 4821382"/>
              <a:gd name="connsiteY0" fmla="*/ 2428659 h 6187860"/>
              <a:gd name="connsiteX1" fmla="*/ 1205346 w 4821382"/>
              <a:gd name="connsiteY1" fmla="*/ 0 h 6187860"/>
              <a:gd name="connsiteX2" fmla="*/ 4821382 w 4821382"/>
              <a:gd name="connsiteY2" fmla="*/ 0 h 6187860"/>
              <a:gd name="connsiteX3" fmla="*/ 1879601 w 4821382"/>
              <a:gd name="connsiteY3" fmla="*/ 6187860 h 6187860"/>
              <a:gd name="connsiteX4" fmla="*/ 0 w 4821382"/>
              <a:gd name="connsiteY4" fmla="*/ 2428659 h 6187860"/>
              <a:gd name="connsiteX0" fmla="*/ 0 w 5218545"/>
              <a:gd name="connsiteY0" fmla="*/ 2428659 h 6187860"/>
              <a:gd name="connsiteX1" fmla="*/ 1205346 w 5218545"/>
              <a:gd name="connsiteY1" fmla="*/ 0 h 6187860"/>
              <a:gd name="connsiteX2" fmla="*/ 5218545 w 5218545"/>
              <a:gd name="connsiteY2" fmla="*/ 0 h 6187860"/>
              <a:gd name="connsiteX3" fmla="*/ 1879601 w 5218545"/>
              <a:gd name="connsiteY3" fmla="*/ 6187860 h 6187860"/>
              <a:gd name="connsiteX4" fmla="*/ 0 w 5218545"/>
              <a:gd name="connsiteY4" fmla="*/ 2428659 h 6187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18545" h="6187860">
                <a:moveTo>
                  <a:pt x="0" y="2428659"/>
                </a:moveTo>
                <a:lnTo>
                  <a:pt x="1205346" y="0"/>
                </a:lnTo>
                <a:lnTo>
                  <a:pt x="5218545" y="0"/>
                </a:lnTo>
                <a:lnTo>
                  <a:pt x="1879601" y="6187860"/>
                </a:lnTo>
                <a:lnTo>
                  <a:pt x="0" y="2428659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3687" r="-15575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endParaRPr lang="fr-FR" sz="1800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3781" y="6078169"/>
            <a:ext cx="1950190" cy="583504"/>
          </a:xfrm>
          <a:prstGeom prst="rect">
            <a:avLst/>
          </a:prstGeom>
        </p:spPr>
      </p:pic>
      <p:sp>
        <p:nvSpPr>
          <p:cNvPr id="11" name="Espace réservé du numéro de diapositive 3"/>
          <p:cNvSpPr txBox="1">
            <a:spLocks/>
          </p:cNvSpPr>
          <p:nvPr userDrawn="1"/>
        </p:nvSpPr>
        <p:spPr>
          <a:xfrm>
            <a:off x="166254" y="6367318"/>
            <a:ext cx="646546" cy="2943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A4C5B2E-C222-42BA-A6AE-2E2D0C9DED1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55148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oneTexte 10"/>
          <p:cNvSpPr txBox="1"/>
          <p:nvPr userDrawn="1"/>
        </p:nvSpPr>
        <p:spPr>
          <a:xfrm>
            <a:off x="1391613" y="1366982"/>
            <a:ext cx="9716655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Titre 1</a:t>
            </a:r>
          </a:p>
          <a:p>
            <a:pPr algn="just"/>
            <a:endParaRPr lang="fr-FR" sz="1800" baseline="30000">
              <a:solidFill>
                <a:srgbClr val="80276C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/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Ad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eos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sum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alitiunde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as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nulliti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con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etur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?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Arundio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Lent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quas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et qui arum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exerum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nonet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mi,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voluptaturio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verit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optat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doluptium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quam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facerferio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cuptas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labore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molorer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ibeatate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odio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Iti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am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cum que non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essimporum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inctem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suntinu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llatianda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incienis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sit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offictor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  <a:p>
            <a:pPr algn="just"/>
            <a:endParaRPr lang="fr-FR" sz="1800" baseline="30000">
              <a:solidFill>
                <a:srgbClr val="80276C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/>
            <a:endParaRPr lang="fr-FR" sz="1800" baseline="30000">
              <a:solidFill>
                <a:srgbClr val="80276C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/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Autaspe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rnatenda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ilit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ex et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ped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unt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dolenia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que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idemqua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spedit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qui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repuda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et ut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evendignis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volorio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Rae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seque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poreped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ut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moluptia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inctatem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solor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simusandit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quat officient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invenecabor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as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volore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laccupicid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quatiis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enistis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ad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eos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alitiunde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as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nulliti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con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etur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?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Arundio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Lent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et qui arum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exerum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nonet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mi,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voluptaturio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optat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doluptium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facerferio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cuptas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labore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molorer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ibeatate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odio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Iti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cum que non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essimporum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inctem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suntinu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llatianda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incienis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offictor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est ad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vides ne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nossit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quiam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volori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alitem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quunt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accusda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cullant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untiatempe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exped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qui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nonsequiandi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conet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ipicide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llaboreicia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volore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comnim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endite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nonecea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enisti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offic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tem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reptatiis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voluptia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soloribus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iur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 qui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simusan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derunt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expera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cum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quiatiisquam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quodic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tem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escil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iducimin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nimaio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bero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ipsunti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la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ipsandia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verorep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erferit</a:t>
            </a:r>
            <a:endParaRPr lang="fr-FR" sz="1400" baseline="30000">
              <a:solidFill>
                <a:srgbClr val="80276C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/>
            <a:endParaRPr lang="fr-FR" sz="1400" baseline="30000">
              <a:solidFill>
                <a:srgbClr val="80276C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/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Autaspe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rnatenda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ilit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ex et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ped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unt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dolenia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que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idemqua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spedit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qui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repuda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et ut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evendignis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volorio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Rae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seque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poreped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ut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moluptia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inctate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Autaspe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rnatenda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ilit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ex et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ped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unt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dolenia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que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idemqua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spedit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qui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repuda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et ut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evendignis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volorio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Rae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seque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poreped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ut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moluptia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inctatem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solor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simusandit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quat officient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invenecabor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as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volore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laccupicid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quatiis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enistis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ad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eos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alitiunde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as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nulliti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con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etur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?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Arundio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Lent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et qui arum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exerum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que m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solor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simusandit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quat officient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invenecabor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as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volore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laccupicid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quatiis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enistis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ad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eos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alitiunde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as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nulliti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con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etur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?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Arundio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Lent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et qui arum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exerum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nonet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mi,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voluptaturio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optat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doluptium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facerferio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cuptas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labore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molorer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ibeatate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odio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Iti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cum que</a:t>
            </a:r>
          </a:p>
          <a:p>
            <a:pPr algn="just"/>
            <a:endParaRPr lang="fr-FR" sz="1400" baseline="30000">
              <a:solidFill>
                <a:srgbClr val="80276C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-27710" y="5910957"/>
            <a:ext cx="2381027" cy="957435"/>
          </a:xfrm>
          <a:custGeom>
            <a:avLst/>
            <a:gdLst>
              <a:gd name="connsiteX0" fmla="*/ 0 w 2517290"/>
              <a:gd name="connsiteY0" fmla="*/ 0 h 946677"/>
              <a:gd name="connsiteX1" fmla="*/ 2517290 w 2517290"/>
              <a:gd name="connsiteY1" fmla="*/ 0 h 946677"/>
              <a:gd name="connsiteX2" fmla="*/ 2517290 w 2517290"/>
              <a:gd name="connsiteY2" fmla="*/ 946677 h 946677"/>
              <a:gd name="connsiteX3" fmla="*/ 0 w 2517290"/>
              <a:gd name="connsiteY3" fmla="*/ 946677 h 946677"/>
              <a:gd name="connsiteX4" fmla="*/ 0 w 2517290"/>
              <a:gd name="connsiteY4" fmla="*/ 0 h 946677"/>
              <a:gd name="connsiteX0" fmla="*/ 0 w 2517290"/>
              <a:gd name="connsiteY0" fmla="*/ 0 h 957435"/>
              <a:gd name="connsiteX1" fmla="*/ 2517290 w 2517290"/>
              <a:gd name="connsiteY1" fmla="*/ 0 h 957435"/>
              <a:gd name="connsiteX2" fmla="*/ 1183341 w 2517290"/>
              <a:gd name="connsiteY2" fmla="*/ 957435 h 957435"/>
              <a:gd name="connsiteX3" fmla="*/ 0 w 2517290"/>
              <a:gd name="connsiteY3" fmla="*/ 946677 h 957435"/>
              <a:gd name="connsiteX4" fmla="*/ 0 w 2517290"/>
              <a:gd name="connsiteY4" fmla="*/ 0 h 957435"/>
              <a:gd name="connsiteX0" fmla="*/ 0 w 1785770"/>
              <a:gd name="connsiteY0" fmla="*/ 0 h 957435"/>
              <a:gd name="connsiteX1" fmla="*/ 1785770 w 1785770"/>
              <a:gd name="connsiteY1" fmla="*/ 10758 h 957435"/>
              <a:gd name="connsiteX2" fmla="*/ 1183341 w 1785770"/>
              <a:gd name="connsiteY2" fmla="*/ 957435 h 957435"/>
              <a:gd name="connsiteX3" fmla="*/ 0 w 1785770"/>
              <a:gd name="connsiteY3" fmla="*/ 946677 h 957435"/>
              <a:gd name="connsiteX4" fmla="*/ 0 w 1785770"/>
              <a:gd name="connsiteY4" fmla="*/ 0 h 957435"/>
              <a:gd name="connsiteX0" fmla="*/ 0 w 1785770"/>
              <a:gd name="connsiteY0" fmla="*/ 0 h 957435"/>
              <a:gd name="connsiteX1" fmla="*/ 1785770 w 1785770"/>
              <a:gd name="connsiteY1" fmla="*/ 10758 h 957435"/>
              <a:gd name="connsiteX2" fmla="*/ 1183341 w 1785770"/>
              <a:gd name="connsiteY2" fmla="*/ 957435 h 957435"/>
              <a:gd name="connsiteX3" fmla="*/ 10391 w 1785770"/>
              <a:gd name="connsiteY3" fmla="*/ 946677 h 957435"/>
              <a:gd name="connsiteX4" fmla="*/ 0 w 1785770"/>
              <a:gd name="connsiteY4" fmla="*/ 0 h 957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5770" h="957435">
                <a:moveTo>
                  <a:pt x="0" y="0"/>
                </a:moveTo>
                <a:lnTo>
                  <a:pt x="1785770" y="10758"/>
                </a:lnTo>
                <a:lnTo>
                  <a:pt x="1183341" y="957435"/>
                </a:lnTo>
                <a:lnTo>
                  <a:pt x="10391" y="946677"/>
                </a:lnTo>
                <a:lnTo>
                  <a:pt x="0" y="0"/>
                </a:lnTo>
                <a:close/>
              </a:path>
            </a:pathLst>
          </a:custGeom>
          <a:solidFill>
            <a:srgbClr val="FFA300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9" name="Rectangle 2"/>
          <p:cNvSpPr/>
          <p:nvPr userDrawn="1"/>
        </p:nvSpPr>
        <p:spPr>
          <a:xfrm rot="10800000">
            <a:off x="9058707" y="-10391"/>
            <a:ext cx="3133293" cy="1259929"/>
          </a:xfrm>
          <a:custGeom>
            <a:avLst/>
            <a:gdLst>
              <a:gd name="connsiteX0" fmla="*/ 0 w 2517290"/>
              <a:gd name="connsiteY0" fmla="*/ 0 h 946677"/>
              <a:gd name="connsiteX1" fmla="*/ 2517290 w 2517290"/>
              <a:gd name="connsiteY1" fmla="*/ 0 h 946677"/>
              <a:gd name="connsiteX2" fmla="*/ 2517290 w 2517290"/>
              <a:gd name="connsiteY2" fmla="*/ 946677 h 946677"/>
              <a:gd name="connsiteX3" fmla="*/ 0 w 2517290"/>
              <a:gd name="connsiteY3" fmla="*/ 946677 h 946677"/>
              <a:gd name="connsiteX4" fmla="*/ 0 w 2517290"/>
              <a:gd name="connsiteY4" fmla="*/ 0 h 946677"/>
              <a:gd name="connsiteX0" fmla="*/ 0 w 2517290"/>
              <a:gd name="connsiteY0" fmla="*/ 0 h 957435"/>
              <a:gd name="connsiteX1" fmla="*/ 2517290 w 2517290"/>
              <a:gd name="connsiteY1" fmla="*/ 0 h 957435"/>
              <a:gd name="connsiteX2" fmla="*/ 1183341 w 2517290"/>
              <a:gd name="connsiteY2" fmla="*/ 957435 h 957435"/>
              <a:gd name="connsiteX3" fmla="*/ 0 w 2517290"/>
              <a:gd name="connsiteY3" fmla="*/ 946677 h 957435"/>
              <a:gd name="connsiteX4" fmla="*/ 0 w 2517290"/>
              <a:gd name="connsiteY4" fmla="*/ 0 h 957435"/>
              <a:gd name="connsiteX0" fmla="*/ 0 w 1785770"/>
              <a:gd name="connsiteY0" fmla="*/ 0 h 957435"/>
              <a:gd name="connsiteX1" fmla="*/ 1785770 w 1785770"/>
              <a:gd name="connsiteY1" fmla="*/ 10758 h 957435"/>
              <a:gd name="connsiteX2" fmla="*/ 1183341 w 1785770"/>
              <a:gd name="connsiteY2" fmla="*/ 957435 h 957435"/>
              <a:gd name="connsiteX3" fmla="*/ 0 w 1785770"/>
              <a:gd name="connsiteY3" fmla="*/ 946677 h 957435"/>
              <a:gd name="connsiteX4" fmla="*/ 0 w 1785770"/>
              <a:gd name="connsiteY4" fmla="*/ 0 h 957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5770" h="957435">
                <a:moveTo>
                  <a:pt x="0" y="0"/>
                </a:moveTo>
                <a:lnTo>
                  <a:pt x="1785770" y="10758"/>
                </a:lnTo>
                <a:lnTo>
                  <a:pt x="1183341" y="957435"/>
                </a:lnTo>
                <a:lnTo>
                  <a:pt x="0" y="946677"/>
                </a:lnTo>
                <a:lnTo>
                  <a:pt x="0" y="0"/>
                </a:lnTo>
                <a:close/>
              </a:path>
            </a:pathLst>
          </a:custGeom>
          <a:solidFill>
            <a:srgbClr val="80276C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pic>
        <p:nvPicPr>
          <p:cNvPr id="6" name="Imag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3781" y="6078169"/>
            <a:ext cx="1950190" cy="583504"/>
          </a:xfrm>
          <a:prstGeom prst="rect">
            <a:avLst/>
          </a:prstGeom>
        </p:spPr>
      </p:pic>
      <p:sp>
        <p:nvSpPr>
          <p:cNvPr id="8" name="Espace réservé du numéro de diapositive 3"/>
          <p:cNvSpPr txBox="1">
            <a:spLocks/>
          </p:cNvSpPr>
          <p:nvPr userDrawn="1"/>
        </p:nvSpPr>
        <p:spPr>
          <a:xfrm>
            <a:off x="166254" y="6367318"/>
            <a:ext cx="646546" cy="2943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A4C5B2E-C222-42BA-A6AE-2E2D0C9DED1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52422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65" b="63604"/>
          <a:stretch/>
        </p:blipFill>
        <p:spPr>
          <a:xfrm rot="16200000">
            <a:off x="-1771131" y="1771136"/>
            <a:ext cx="6870358" cy="3328088"/>
          </a:xfrm>
          <a:prstGeom prst="rect">
            <a:avLst/>
          </a:prstGeom>
        </p:spPr>
      </p:pic>
      <p:sp>
        <p:nvSpPr>
          <p:cNvPr id="8" name="Trapèze 5"/>
          <p:cNvSpPr/>
          <p:nvPr userDrawn="1"/>
        </p:nvSpPr>
        <p:spPr>
          <a:xfrm>
            <a:off x="0" y="3168064"/>
            <a:ext cx="3336912" cy="3708224"/>
          </a:xfrm>
          <a:custGeom>
            <a:avLst/>
            <a:gdLst>
              <a:gd name="connsiteX0" fmla="*/ 0 w 2495569"/>
              <a:gd name="connsiteY0" fmla="*/ 1902691 h 1902691"/>
              <a:gd name="connsiteX1" fmla="*/ 475673 w 2495569"/>
              <a:gd name="connsiteY1" fmla="*/ 0 h 1902691"/>
              <a:gd name="connsiteX2" fmla="*/ 2019896 w 2495569"/>
              <a:gd name="connsiteY2" fmla="*/ 0 h 1902691"/>
              <a:gd name="connsiteX3" fmla="*/ 2495569 w 2495569"/>
              <a:gd name="connsiteY3" fmla="*/ 1902691 h 1902691"/>
              <a:gd name="connsiteX4" fmla="*/ 0 w 2495569"/>
              <a:gd name="connsiteY4" fmla="*/ 1902691 h 1902691"/>
              <a:gd name="connsiteX0" fmla="*/ 0 w 2495569"/>
              <a:gd name="connsiteY0" fmla="*/ 1985818 h 1985818"/>
              <a:gd name="connsiteX1" fmla="*/ 13854 w 2495569"/>
              <a:gd name="connsiteY1" fmla="*/ 0 h 1985818"/>
              <a:gd name="connsiteX2" fmla="*/ 2019896 w 2495569"/>
              <a:gd name="connsiteY2" fmla="*/ 83127 h 1985818"/>
              <a:gd name="connsiteX3" fmla="*/ 2495569 w 2495569"/>
              <a:gd name="connsiteY3" fmla="*/ 1985818 h 1985818"/>
              <a:gd name="connsiteX4" fmla="*/ 0 w 2495569"/>
              <a:gd name="connsiteY4" fmla="*/ 1985818 h 1985818"/>
              <a:gd name="connsiteX0" fmla="*/ 0 w 2495569"/>
              <a:gd name="connsiteY0" fmla="*/ 1985818 h 1985818"/>
              <a:gd name="connsiteX1" fmla="*/ 13854 w 2495569"/>
              <a:gd name="connsiteY1" fmla="*/ 0 h 1985818"/>
              <a:gd name="connsiteX2" fmla="*/ 2481714 w 2495569"/>
              <a:gd name="connsiteY2" fmla="*/ 831273 h 1985818"/>
              <a:gd name="connsiteX3" fmla="*/ 2495569 w 2495569"/>
              <a:gd name="connsiteY3" fmla="*/ 1985818 h 1985818"/>
              <a:gd name="connsiteX4" fmla="*/ 0 w 2495569"/>
              <a:gd name="connsiteY4" fmla="*/ 1985818 h 1985818"/>
              <a:gd name="connsiteX0" fmla="*/ 0 w 2509423"/>
              <a:gd name="connsiteY0" fmla="*/ 1985818 h 1985818"/>
              <a:gd name="connsiteX1" fmla="*/ 13854 w 2509423"/>
              <a:gd name="connsiteY1" fmla="*/ 0 h 1985818"/>
              <a:gd name="connsiteX2" fmla="*/ 2509423 w 2509423"/>
              <a:gd name="connsiteY2" fmla="*/ 1393435 h 1985818"/>
              <a:gd name="connsiteX3" fmla="*/ 2495569 w 2509423"/>
              <a:gd name="connsiteY3" fmla="*/ 1985818 h 1985818"/>
              <a:gd name="connsiteX4" fmla="*/ 0 w 2509423"/>
              <a:gd name="connsiteY4" fmla="*/ 1985818 h 1985818"/>
              <a:gd name="connsiteX0" fmla="*/ 0 w 2495569"/>
              <a:gd name="connsiteY0" fmla="*/ 1985818 h 1985818"/>
              <a:gd name="connsiteX1" fmla="*/ 13854 w 2495569"/>
              <a:gd name="connsiteY1" fmla="*/ 0 h 1985818"/>
              <a:gd name="connsiteX2" fmla="*/ 2481714 w 2495569"/>
              <a:gd name="connsiteY2" fmla="*/ 1064900 h 1985818"/>
              <a:gd name="connsiteX3" fmla="*/ 2495569 w 2495569"/>
              <a:gd name="connsiteY3" fmla="*/ 1985818 h 1985818"/>
              <a:gd name="connsiteX4" fmla="*/ 0 w 2495569"/>
              <a:gd name="connsiteY4" fmla="*/ 1985818 h 1985818"/>
              <a:gd name="connsiteX0" fmla="*/ 0 w 2481714"/>
              <a:gd name="connsiteY0" fmla="*/ 1985818 h 2898419"/>
              <a:gd name="connsiteX1" fmla="*/ 13854 w 2481714"/>
              <a:gd name="connsiteY1" fmla="*/ 0 h 2898419"/>
              <a:gd name="connsiteX2" fmla="*/ 2481714 w 2481714"/>
              <a:gd name="connsiteY2" fmla="*/ 1064900 h 2898419"/>
              <a:gd name="connsiteX3" fmla="*/ 2440151 w 2481714"/>
              <a:gd name="connsiteY3" fmla="*/ 2898419 h 2898419"/>
              <a:gd name="connsiteX4" fmla="*/ 0 w 2481714"/>
              <a:gd name="connsiteY4" fmla="*/ 1985818 h 2898419"/>
              <a:gd name="connsiteX0" fmla="*/ 0 w 2472478"/>
              <a:gd name="connsiteY0" fmla="*/ 2927621 h 2927621"/>
              <a:gd name="connsiteX1" fmla="*/ 4618 w 2472478"/>
              <a:gd name="connsiteY1" fmla="*/ 0 h 2927621"/>
              <a:gd name="connsiteX2" fmla="*/ 2472478 w 2472478"/>
              <a:gd name="connsiteY2" fmla="*/ 1064900 h 2927621"/>
              <a:gd name="connsiteX3" fmla="*/ 2430915 w 2472478"/>
              <a:gd name="connsiteY3" fmla="*/ 2898419 h 2927621"/>
              <a:gd name="connsiteX4" fmla="*/ 0 w 2472478"/>
              <a:gd name="connsiteY4" fmla="*/ 2927621 h 2927621"/>
              <a:gd name="connsiteX0" fmla="*/ 0 w 2472478"/>
              <a:gd name="connsiteY0" fmla="*/ 2927621 h 2927621"/>
              <a:gd name="connsiteX1" fmla="*/ 4618 w 2472478"/>
              <a:gd name="connsiteY1" fmla="*/ 0 h 2927621"/>
              <a:gd name="connsiteX2" fmla="*/ 2472478 w 2472478"/>
              <a:gd name="connsiteY2" fmla="*/ 1064900 h 2927621"/>
              <a:gd name="connsiteX3" fmla="*/ 2458624 w 2472478"/>
              <a:gd name="connsiteY3" fmla="*/ 2920321 h 2927621"/>
              <a:gd name="connsiteX4" fmla="*/ 0 w 2472478"/>
              <a:gd name="connsiteY4" fmla="*/ 2927621 h 2927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2478" h="2927621">
                <a:moveTo>
                  <a:pt x="0" y="2927621"/>
                </a:moveTo>
                <a:cubicBezTo>
                  <a:pt x="1539" y="1951747"/>
                  <a:pt x="3079" y="975874"/>
                  <a:pt x="4618" y="0"/>
                </a:cubicBezTo>
                <a:lnTo>
                  <a:pt x="2472478" y="1064900"/>
                </a:lnTo>
                <a:lnTo>
                  <a:pt x="2458624" y="2920321"/>
                </a:lnTo>
                <a:lnTo>
                  <a:pt x="0" y="2927621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3781" y="6078169"/>
            <a:ext cx="1950190" cy="583504"/>
          </a:xfrm>
          <a:prstGeom prst="rect">
            <a:avLst/>
          </a:prstGeom>
        </p:spPr>
      </p:pic>
      <p:sp>
        <p:nvSpPr>
          <p:cNvPr id="13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3698239" y="1770301"/>
            <a:ext cx="8195732" cy="3723675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400" b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endParaRPr lang="fr-FR"/>
          </a:p>
        </p:txBody>
      </p:sp>
      <p:sp>
        <p:nvSpPr>
          <p:cNvPr id="14" name="Espace réservé du texte 9"/>
          <p:cNvSpPr>
            <a:spLocks noGrp="1"/>
          </p:cNvSpPr>
          <p:nvPr>
            <p:ph type="body" sz="quarter" idx="10" hasCustomPrompt="1"/>
          </p:nvPr>
        </p:nvSpPr>
        <p:spPr>
          <a:xfrm>
            <a:off x="3702731" y="1040391"/>
            <a:ext cx="8191240" cy="594446"/>
          </a:xfrm>
        </p:spPr>
        <p:txBody>
          <a:bodyPr>
            <a:noAutofit/>
          </a:bodyPr>
          <a:lstStyle>
            <a:lvl1pPr marL="0" indent="0">
              <a:buNone/>
              <a:defRPr sz="2800" b="1" baseline="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fr-FR"/>
              <a:t>Titre sur une ligne</a:t>
            </a:r>
          </a:p>
        </p:txBody>
      </p:sp>
      <p:sp>
        <p:nvSpPr>
          <p:cNvPr id="10" name="Espace réservé du numéro de diapositive 3"/>
          <p:cNvSpPr txBox="1">
            <a:spLocks/>
          </p:cNvSpPr>
          <p:nvPr userDrawn="1"/>
        </p:nvSpPr>
        <p:spPr>
          <a:xfrm>
            <a:off x="166254" y="6367318"/>
            <a:ext cx="646546" cy="2943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A4C5B2E-C222-42BA-A6AE-2E2D0C9DED1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93398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75" b="63724"/>
          <a:stretch/>
        </p:blipFill>
        <p:spPr>
          <a:xfrm rot="16200000">
            <a:off x="-1780744" y="1780744"/>
            <a:ext cx="6878594" cy="3317107"/>
          </a:xfrm>
          <a:prstGeom prst="rect">
            <a:avLst/>
          </a:prstGeom>
        </p:spPr>
      </p:pic>
      <p:sp>
        <p:nvSpPr>
          <p:cNvPr id="9" name="Trapèze 5"/>
          <p:cNvSpPr/>
          <p:nvPr userDrawn="1"/>
        </p:nvSpPr>
        <p:spPr>
          <a:xfrm>
            <a:off x="-12589" y="3172708"/>
            <a:ext cx="3336912" cy="3708224"/>
          </a:xfrm>
          <a:custGeom>
            <a:avLst/>
            <a:gdLst>
              <a:gd name="connsiteX0" fmla="*/ 0 w 2495569"/>
              <a:gd name="connsiteY0" fmla="*/ 1902691 h 1902691"/>
              <a:gd name="connsiteX1" fmla="*/ 475673 w 2495569"/>
              <a:gd name="connsiteY1" fmla="*/ 0 h 1902691"/>
              <a:gd name="connsiteX2" fmla="*/ 2019896 w 2495569"/>
              <a:gd name="connsiteY2" fmla="*/ 0 h 1902691"/>
              <a:gd name="connsiteX3" fmla="*/ 2495569 w 2495569"/>
              <a:gd name="connsiteY3" fmla="*/ 1902691 h 1902691"/>
              <a:gd name="connsiteX4" fmla="*/ 0 w 2495569"/>
              <a:gd name="connsiteY4" fmla="*/ 1902691 h 1902691"/>
              <a:gd name="connsiteX0" fmla="*/ 0 w 2495569"/>
              <a:gd name="connsiteY0" fmla="*/ 1985818 h 1985818"/>
              <a:gd name="connsiteX1" fmla="*/ 13854 w 2495569"/>
              <a:gd name="connsiteY1" fmla="*/ 0 h 1985818"/>
              <a:gd name="connsiteX2" fmla="*/ 2019896 w 2495569"/>
              <a:gd name="connsiteY2" fmla="*/ 83127 h 1985818"/>
              <a:gd name="connsiteX3" fmla="*/ 2495569 w 2495569"/>
              <a:gd name="connsiteY3" fmla="*/ 1985818 h 1985818"/>
              <a:gd name="connsiteX4" fmla="*/ 0 w 2495569"/>
              <a:gd name="connsiteY4" fmla="*/ 1985818 h 1985818"/>
              <a:gd name="connsiteX0" fmla="*/ 0 w 2495569"/>
              <a:gd name="connsiteY0" fmla="*/ 1985818 h 1985818"/>
              <a:gd name="connsiteX1" fmla="*/ 13854 w 2495569"/>
              <a:gd name="connsiteY1" fmla="*/ 0 h 1985818"/>
              <a:gd name="connsiteX2" fmla="*/ 2481714 w 2495569"/>
              <a:gd name="connsiteY2" fmla="*/ 831273 h 1985818"/>
              <a:gd name="connsiteX3" fmla="*/ 2495569 w 2495569"/>
              <a:gd name="connsiteY3" fmla="*/ 1985818 h 1985818"/>
              <a:gd name="connsiteX4" fmla="*/ 0 w 2495569"/>
              <a:gd name="connsiteY4" fmla="*/ 1985818 h 1985818"/>
              <a:gd name="connsiteX0" fmla="*/ 0 w 2509423"/>
              <a:gd name="connsiteY0" fmla="*/ 1985818 h 1985818"/>
              <a:gd name="connsiteX1" fmla="*/ 13854 w 2509423"/>
              <a:gd name="connsiteY1" fmla="*/ 0 h 1985818"/>
              <a:gd name="connsiteX2" fmla="*/ 2509423 w 2509423"/>
              <a:gd name="connsiteY2" fmla="*/ 1393435 h 1985818"/>
              <a:gd name="connsiteX3" fmla="*/ 2495569 w 2509423"/>
              <a:gd name="connsiteY3" fmla="*/ 1985818 h 1985818"/>
              <a:gd name="connsiteX4" fmla="*/ 0 w 2509423"/>
              <a:gd name="connsiteY4" fmla="*/ 1985818 h 1985818"/>
              <a:gd name="connsiteX0" fmla="*/ 0 w 2495569"/>
              <a:gd name="connsiteY0" fmla="*/ 1985818 h 1985818"/>
              <a:gd name="connsiteX1" fmla="*/ 13854 w 2495569"/>
              <a:gd name="connsiteY1" fmla="*/ 0 h 1985818"/>
              <a:gd name="connsiteX2" fmla="*/ 2481714 w 2495569"/>
              <a:gd name="connsiteY2" fmla="*/ 1064900 h 1985818"/>
              <a:gd name="connsiteX3" fmla="*/ 2495569 w 2495569"/>
              <a:gd name="connsiteY3" fmla="*/ 1985818 h 1985818"/>
              <a:gd name="connsiteX4" fmla="*/ 0 w 2495569"/>
              <a:gd name="connsiteY4" fmla="*/ 1985818 h 1985818"/>
              <a:gd name="connsiteX0" fmla="*/ 0 w 2481714"/>
              <a:gd name="connsiteY0" fmla="*/ 1985818 h 2898419"/>
              <a:gd name="connsiteX1" fmla="*/ 13854 w 2481714"/>
              <a:gd name="connsiteY1" fmla="*/ 0 h 2898419"/>
              <a:gd name="connsiteX2" fmla="*/ 2481714 w 2481714"/>
              <a:gd name="connsiteY2" fmla="*/ 1064900 h 2898419"/>
              <a:gd name="connsiteX3" fmla="*/ 2440151 w 2481714"/>
              <a:gd name="connsiteY3" fmla="*/ 2898419 h 2898419"/>
              <a:gd name="connsiteX4" fmla="*/ 0 w 2481714"/>
              <a:gd name="connsiteY4" fmla="*/ 1985818 h 2898419"/>
              <a:gd name="connsiteX0" fmla="*/ 0 w 2472478"/>
              <a:gd name="connsiteY0" fmla="*/ 2927621 h 2927621"/>
              <a:gd name="connsiteX1" fmla="*/ 4618 w 2472478"/>
              <a:gd name="connsiteY1" fmla="*/ 0 h 2927621"/>
              <a:gd name="connsiteX2" fmla="*/ 2472478 w 2472478"/>
              <a:gd name="connsiteY2" fmla="*/ 1064900 h 2927621"/>
              <a:gd name="connsiteX3" fmla="*/ 2430915 w 2472478"/>
              <a:gd name="connsiteY3" fmla="*/ 2898419 h 2927621"/>
              <a:gd name="connsiteX4" fmla="*/ 0 w 2472478"/>
              <a:gd name="connsiteY4" fmla="*/ 2927621 h 2927621"/>
              <a:gd name="connsiteX0" fmla="*/ 0 w 2472478"/>
              <a:gd name="connsiteY0" fmla="*/ 2927621 h 2927621"/>
              <a:gd name="connsiteX1" fmla="*/ 4618 w 2472478"/>
              <a:gd name="connsiteY1" fmla="*/ 0 h 2927621"/>
              <a:gd name="connsiteX2" fmla="*/ 2472478 w 2472478"/>
              <a:gd name="connsiteY2" fmla="*/ 1064900 h 2927621"/>
              <a:gd name="connsiteX3" fmla="*/ 2458624 w 2472478"/>
              <a:gd name="connsiteY3" fmla="*/ 2920321 h 2927621"/>
              <a:gd name="connsiteX4" fmla="*/ 0 w 2472478"/>
              <a:gd name="connsiteY4" fmla="*/ 2927621 h 2927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2478" h="2927621">
                <a:moveTo>
                  <a:pt x="0" y="2927621"/>
                </a:moveTo>
                <a:cubicBezTo>
                  <a:pt x="1539" y="1951747"/>
                  <a:pt x="3079" y="975874"/>
                  <a:pt x="4618" y="0"/>
                </a:cubicBezTo>
                <a:lnTo>
                  <a:pt x="2472478" y="1064900"/>
                </a:lnTo>
                <a:lnTo>
                  <a:pt x="2458624" y="2920321"/>
                </a:lnTo>
                <a:lnTo>
                  <a:pt x="0" y="2927621"/>
                </a:lnTo>
                <a:close/>
              </a:path>
            </a:pathLst>
          </a:custGeom>
          <a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67211" r="-67211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3781" y="6078169"/>
            <a:ext cx="1950190" cy="583504"/>
          </a:xfrm>
          <a:prstGeom prst="rect">
            <a:avLst/>
          </a:prstGeom>
        </p:spPr>
      </p:pic>
      <p:sp>
        <p:nvSpPr>
          <p:cNvPr id="13" name="Espace réservé du texte 9"/>
          <p:cNvSpPr>
            <a:spLocks noGrp="1"/>
          </p:cNvSpPr>
          <p:nvPr>
            <p:ph type="body" sz="quarter" idx="10" hasCustomPrompt="1"/>
          </p:nvPr>
        </p:nvSpPr>
        <p:spPr>
          <a:xfrm>
            <a:off x="3702731" y="1040391"/>
            <a:ext cx="8191240" cy="594446"/>
          </a:xfrm>
        </p:spPr>
        <p:txBody>
          <a:bodyPr>
            <a:noAutofit/>
          </a:bodyPr>
          <a:lstStyle>
            <a:lvl1pPr marL="0" indent="0">
              <a:buNone/>
              <a:defRPr sz="2800" b="1" baseline="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fr-FR"/>
              <a:t>Titre sur une ligne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3698239" y="1770301"/>
            <a:ext cx="8195732" cy="3723675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400" b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endParaRPr lang="fr-FR"/>
          </a:p>
        </p:txBody>
      </p:sp>
      <p:sp>
        <p:nvSpPr>
          <p:cNvPr id="8" name="Espace réservé du numéro de diapositive 3"/>
          <p:cNvSpPr txBox="1">
            <a:spLocks/>
          </p:cNvSpPr>
          <p:nvPr userDrawn="1"/>
        </p:nvSpPr>
        <p:spPr>
          <a:xfrm>
            <a:off x="166254" y="6367318"/>
            <a:ext cx="646546" cy="2943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A4C5B2E-C222-42BA-A6AE-2E2D0C9DED1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82965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on dernièr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2" name="Groupe 11"/>
          <p:cNvGrpSpPr/>
          <p:nvPr userDrawn="1"/>
        </p:nvGrpSpPr>
        <p:grpSpPr>
          <a:xfrm>
            <a:off x="6446163" y="4795924"/>
            <a:ext cx="2656851" cy="444840"/>
            <a:chOff x="4817012" y="4370070"/>
            <a:chExt cx="2569770" cy="473221"/>
          </a:xfrm>
        </p:grpSpPr>
        <p:pic>
          <p:nvPicPr>
            <p:cNvPr id="2" name="Image 1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17012" y="4370070"/>
              <a:ext cx="450000" cy="473221"/>
            </a:xfrm>
            <a:prstGeom prst="rect">
              <a:avLst/>
            </a:prstGeom>
          </p:spPr>
        </p:pic>
        <p:pic>
          <p:nvPicPr>
            <p:cNvPr id="3" name="Image 2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76898" y="4381280"/>
              <a:ext cx="450000" cy="450801"/>
            </a:xfrm>
            <a:prstGeom prst="rect">
              <a:avLst/>
            </a:prstGeom>
          </p:spPr>
        </p:pic>
        <p:pic>
          <p:nvPicPr>
            <p:cNvPr id="4" name="Image 3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06841" y="4381280"/>
              <a:ext cx="450000" cy="450801"/>
            </a:xfrm>
            <a:prstGeom prst="rect">
              <a:avLst/>
            </a:prstGeom>
          </p:spPr>
        </p:pic>
        <p:pic>
          <p:nvPicPr>
            <p:cNvPr id="9" name="Image 8"/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46955" y="4381280"/>
              <a:ext cx="450000" cy="450801"/>
            </a:xfrm>
            <a:prstGeom prst="rect">
              <a:avLst/>
            </a:prstGeom>
          </p:spPr>
        </p:pic>
        <p:pic>
          <p:nvPicPr>
            <p:cNvPr id="10" name="Image 9"/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36782" y="4381280"/>
              <a:ext cx="450000" cy="450801"/>
            </a:xfrm>
            <a:prstGeom prst="rect">
              <a:avLst/>
            </a:prstGeom>
          </p:spPr>
        </p:pic>
      </p:grpSp>
      <p:sp>
        <p:nvSpPr>
          <p:cNvPr id="13" name="Espace réservé du texte 1"/>
          <p:cNvSpPr>
            <a:spLocks noGrp="1"/>
          </p:cNvSpPr>
          <p:nvPr>
            <p:ph type="body" sz="quarter" idx="11" hasCustomPrompt="1"/>
          </p:nvPr>
        </p:nvSpPr>
        <p:spPr>
          <a:xfrm>
            <a:off x="6412295" y="5434541"/>
            <a:ext cx="2776860" cy="319215"/>
          </a:xfrm>
        </p:spPr>
        <p:txBody>
          <a:bodyPr/>
          <a:lstStyle>
            <a:lvl1pPr marL="0" indent="0">
              <a:buNone/>
              <a:defRPr sz="1400">
                <a:solidFill>
                  <a:srgbClr val="80276C"/>
                </a:solidFill>
              </a:defRPr>
            </a:lvl1pPr>
          </a:lstStyle>
          <a:p>
            <a:r>
              <a:rPr lang="fr-FR" sz="1800" b="1">
                <a:latin typeface="Verdana" panose="020B0604030504040204" pitchFamily="34" charset="0"/>
                <a:ea typeface="Verdana" panose="020B0604030504040204" pitchFamily="34" charset="0"/>
              </a:rPr>
              <a:t>ARTSETMETIERS.FR</a:t>
            </a:r>
          </a:p>
          <a:p>
            <a:endParaRPr lang="fr-FR"/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7144" y="3819998"/>
            <a:ext cx="2918456" cy="873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2039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remièr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6267450" y="4847269"/>
            <a:ext cx="544987" cy="90733"/>
          </a:xfrm>
          <a:prstGeom prst="rect">
            <a:avLst/>
          </a:prstGeom>
          <a:solidFill>
            <a:srgbClr val="8027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9635" y="6078169"/>
            <a:ext cx="2600253" cy="583504"/>
          </a:xfrm>
          <a:prstGeom prst="rect">
            <a:avLst/>
          </a:prstGeom>
        </p:spPr>
      </p:pic>
      <p:sp>
        <p:nvSpPr>
          <p:cNvPr id="10" name="Espace réservé du texte 9"/>
          <p:cNvSpPr>
            <a:spLocks noGrp="1"/>
          </p:cNvSpPr>
          <p:nvPr>
            <p:ph type="body" sz="quarter" idx="10" hasCustomPrompt="1"/>
          </p:nvPr>
        </p:nvSpPr>
        <p:spPr>
          <a:xfrm>
            <a:off x="6241177" y="3579622"/>
            <a:ext cx="4328584" cy="1256209"/>
          </a:xfrm>
        </p:spPr>
        <p:txBody>
          <a:bodyPr>
            <a:noAutofit/>
          </a:bodyPr>
          <a:lstStyle>
            <a:lvl1pPr marL="0" indent="0">
              <a:buNone/>
              <a:defRPr sz="3600" b="1" baseline="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fr-FR"/>
              <a:t>Titre Powerpoint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1" hasCustomPrompt="1"/>
          </p:nvPr>
        </p:nvSpPr>
        <p:spPr>
          <a:xfrm>
            <a:off x="6241179" y="5167164"/>
            <a:ext cx="5225893" cy="385140"/>
          </a:xfrm>
        </p:spPr>
        <p:txBody>
          <a:bodyPr/>
          <a:lstStyle>
            <a:lvl1pPr marL="0" indent="0">
              <a:buNone/>
              <a:defRPr sz="14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fr-FR"/>
              <a:t>Texte</a:t>
            </a:r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2" hasCustomPrompt="1"/>
          </p:nvPr>
        </p:nvSpPr>
        <p:spPr>
          <a:xfrm>
            <a:off x="6241178" y="5665931"/>
            <a:ext cx="2399097" cy="330563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FFA300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fr-FR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994333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remièr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9635" y="6078169"/>
            <a:ext cx="2600253" cy="583504"/>
          </a:xfrm>
          <a:prstGeom prst="rect">
            <a:avLst/>
          </a:prstGeom>
        </p:spPr>
      </p:pic>
      <p:sp>
        <p:nvSpPr>
          <p:cNvPr id="10" name="Espace réservé du texte 9"/>
          <p:cNvSpPr>
            <a:spLocks noGrp="1"/>
          </p:cNvSpPr>
          <p:nvPr>
            <p:ph type="body" sz="quarter" idx="10" hasCustomPrompt="1"/>
          </p:nvPr>
        </p:nvSpPr>
        <p:spPr>
          <a:xfrm>
            <a:off x="6241177" y="3579622"/>
            <a:ext cx="4328584" cy="594446"/>
          </a:xfrm>
        </p:spPr>
        <p:txBody>
          <a:bodyPr>
            <a:noAutofit/>
          </a:bodyPr>
          <a:lstStyle>
            <a:lvl1pPr marL="0" indent="0">
              <a:buNone/>
              <a:defRPr sz="3600" b="1" baseline="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fr-FR"/>
              <a:t>Sommaire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1" hasCustomPrompt="1"/>
          </p:nvPr>
        </p:nvSpPr>
        <p:spPr>
          <a:xfrm>
            <a:off x="6241179" y="4309533"/>
            <a:ext cx="5225893" cy="1651000"/>
          </a:xfrm>
        </p:spPr>
        <p:txBody>
          <a:bodyPr/>
          <a:lstStyle>
            <a:lvl1pPr marL="285750" indent="-285750">
              <a:buFont typeface="Arial" panose="020B0604020202020204" pitchFamily="34" charset="0"/>
              <a:buChar char="•"/>
              <a:defRPr sz="1400" b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fr-FR"/>
              <a:t>Titre 1 </a:t>
            </a:r>
          </a:p>
          <a:p>
            <a:pPr lvl="0"/>
            <a:r>
              <a:rPr lang="fr-FR"/>
              <a:t>Titre 2</a:t>
            </a:r>
          </a:p>
          <a:p>
            <a:pPr lvl="0"/>
            <a:r>
              <a:rPr lang="fr-FR"/>
              <a:t>Titre 3</a:t>
            </a:r>
          </a:p>
          <a:p>
            <a:pPr lvl="0"/>
            <a:r>
              <a:rPr lang="fr-FR"/>
              <a:t>Titre 4</a:t>
            </a:r>
          </a:p>
        </p:txBody>
      </p:sp>
    </p:spTree>
    <p:extLst>
      <p:ext uri="{BB962C8B-B14F-4D97-AF65-F5344CB8AC3E}">
        <p14:creationId xmlns:p14="http://schemas.microsoft.com/office/powerpoint/2010/main" val="117443800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arallélogramme 6"/>
          <p:cNvSpPr/>
          <p:nvPr userDrawn="1"/>
        </p:nvSpPr>
        <p:spPr>
          <a:xfrm>
            <a:off x="-4094199" y="5911323"/>
            <a:ext cx="5831277" cy="3397486"/>
          </a:xfrm>
          <a:prstGeom prst="parallelogram">
            <a:avLst>
              <a:gd name="adj" fmla="val 59225"/>
            </a:avLst>
          </a:prstGeom>
          <a:solidFill>
            <a:srgbClr val="FFA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8" name="Parallélogramme 7"/>
          <p:cNvSpPr/>
          <p:nvPr userDrawn="1"/>
        </p:nvSpPr>
        <p:spPr>
          <a:xfrm>
            <a:off x="9276362" y="-2168165"/>
            <a:ext cx="5831277" cy="3397486"/>
          </a:xfrm>
          <a:prstGeom prst="parallelogram">
            <a:avLst>
              <a:gd name="adj" fmla="val 59225"/>
            </a:avLst>
          </a:prstGeom>
          <a:solidFill>
            <a:srgbClr val="8027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9635" y="6078169"/>
            <a:ext cx="2600253" cy="583504"/>
          </a:xfrm>
          <a:prstGeom prst="rect">
            <a:avLst/>
          </a:prstGeom>
        </p:spPr>
      </p:pic>
      <p:sp>
        <p:nvSpPr>
          <p:cNvPr id="4" name="Titre 3"/>
          <p:cNvSpPr>
            <a:spLocks noGrp="1"/>
          </p:cNvSpPr>
          <p:nvPr>
            <p:ph type="title" hasCustomPrompt="1"/>
          </p:nvPr>
        </p:nvSpPr>
        <p:spPr>
          <a:xfrm>
            <a:off x="838201" y="1229321"/>
            <a:ext cx="6948577" cy="694370"/>
          </a:xfrm>
        </p:spPr>
        <p:txBody>
          <a:bodyPr>
            <a:normAutofit/>
          </a:bodyPr>
          <a:lstStyle>
            <a:lvl1pPr>
              <a:defRPr sz="2000" baseline="0">
                <a:solidFill>
                  <a:srgbClr val="FFA300"/>
                </a:solidFill>
              </a:defRPr>
            </a:lvl1pPr>
          </a:lstStyle>
          <a:p>
            <a:r>
              <a:rPr lang="fr-FR"/>
              <a:t>Titre de la page</a:t>
            </a:r>
            <a:br>
              <a:rPr lang="fr-FR"/>
            </a:b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77718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arallélogramme 6"/>
          <p:cNvSpPr/>
          <p:nvPr userDrawn="1"/>
        </p:nvSpPr>
        <p:spPr>
          <a:xfrm>
            <a:off x="-4094199" y="5911323"/>
            <a:ext cx="5831277" cy="3397486"/>
          </a:xfrm>
          <a:prstGeom prst="parallelogram">
            <a:avLst>
              <a:gd name="adj" fmla="val 59225"/>
            </a:avLst>
          </a:prstGeom>
          <a:solidFill>
            <a:srgbClr val="FFA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8" name="Parallélogramme 7"/>
          <p:cNvSpPr/>
          <p:nvPr userDrawn="1"/>
        </p:nvSpPr>
        <p:spPr>
          <a:xfrm>
            <a:off x="9276362" y="-2168165"/>
            <a:ext cx="5831277" cy="3397486"/>
          </a:xfrm>
          <a:prstGeom prst="parallelogram">
            <a:avLst>
              <a:gd name="adj" fmla="val 59225"/>
            </a:avLst>
          </a:prstGeom>
          <a:solidFill>
            <a:srgbClr val="8027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9635" y="6078169"/>
            <a:ext cx="2600253" cy="583504"/>
          </a:xfrm>
          <a:prstGeom prst="rect">
            <a:avLst/>
          </a:prstGeom>
        </p:spPr>
      </p:pic>
      <p:sp>
        <p:nvSpPr>
          <p:cNvPr id="9" name="ZoneTexte 8"/>
          <p:cNvSpPr txBox="1"/>
          <p:nvPr userDrawn="1"/>
        </p:nvSpPr>
        <p:spPr>
          <a:xfrm>
            <a:off x="1391613" y="1366982"/>
            <a:ext cx="9716655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Titre 1</a:t>
            </a:r>
          </a:p>
          <a:p>
            <a:pPr algn="just"/>
            <a:endParaRPr lang="fr-FR" sz="1800" baseline="30000">
              <a:solidFill>
                <a:srgbClr val="80276C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/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Ad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eos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sum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alitiunde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as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nulliti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con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etur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?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Arundio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Lent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quas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et qui arum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exerum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nonet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mi,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voluptaturio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verit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optat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doluptium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quam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facerferio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cuptas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labore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molorer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ibeatate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odio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Iti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am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cum que non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essimporum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inctem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suntinu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llatianda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incienis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sit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offictor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  <a:p>
            <a:pPr algn="just"/>
            <a:endParaRPr lang="fr-FR" sz="1800" baseline="30000">
              <a:solidFill>
                <a:srgbClr val="80276C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/>
            <a:endParaRPr lang="fr-FR" sz="1800" baseline="30000">
              <a:solidFill>
                <a:srgbClr val="80276C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/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Autaspe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rnatenda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ilit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ex et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ped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unt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dolenia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que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idemqua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spedit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qui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repuda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et ut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evendignis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volorio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Rae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seque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poreped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ut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moluptia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inctatem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solor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simusandit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quat officient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invenecabor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as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volore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laccupicid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quatiis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enistis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ad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eos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alitiunde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as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nulliti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con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etur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?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Arundio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Lent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et qui arum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exerum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nonet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mi,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voluptaturio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optat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doluptium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facerferio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cuptas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labore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molorer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ibeatate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odio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Iti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cum que non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essimporum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inctem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suntinu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llatianda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incienis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offictor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est ad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vides ne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nossit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quiam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volori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alitem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quunt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accusda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cullant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untiatempe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exped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qui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nonsequiandi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conet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ipicide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llaboreicia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volore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comnim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endite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nonecea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enisti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offic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tem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reptatiis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voluptia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soloribus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iur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 qui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simusan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derunt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expera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cum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quiatiisquam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quodic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tem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escil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iducimin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nimaio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bero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ipsunti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la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ipsandia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verorep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erferit</a:t>
            </a:r>
            <a:endParaRPr lang="fr-FR" sz="1400" baseline="30000">
              <a:solidFill>
                <a:srgbClr val="80276C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/>
            <a:endParaRPr lang="fr-FR" sz="1400" baseline="30000">
              <a:solidFill>
                <a:srgbClr val="80276C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/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Autaspe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rnatenda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ilit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ex et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ped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unt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dolenia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que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idemqua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spedit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qui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repuda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et ut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evendignis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volorio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Rae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seque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poreped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ut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moluptia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inctate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Autaspe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rnatenda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ilit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ex et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ped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unt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dolenia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que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idemqua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spedit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qui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repuda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et ut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evendignis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volorio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Rae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seque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poreped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ut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moluptia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inctatem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solor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simusandit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quat officient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invenecabor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as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volore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laccupicid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quatiis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enistis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ad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eos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alitiunde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as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nulliti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con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etur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?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Arundio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Lent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et qui arum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exerum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que m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solor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simusandit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quat officient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invenecabor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as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volore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laccupicid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quatiis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enistis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ad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eos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alitiunde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as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nulliti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con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etur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?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Arundio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Lent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et qui arum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exerum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nonet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mi,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voluptaturio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optat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doluptium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facerferio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cuptas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labore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molorer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ibeatate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odio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Iti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cum que</a:t>
            </a:r>
          </a:p>
          <a:p>
            <a:pPr algn="just"/>
            <a:endParaRPr lang="fr-FR" sz="1400" baseline="30000">
              <a:solidFill>
                <a:srgbClr val="80276C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271524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on interca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3899243" y="6425515"/>
            <a:ext cx="8292757" cy="321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9635" y="6078169"/>
            <a:ext cx="2600253" cy="583504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6267450" y="4847269"/>
            <a:ext cx="544987" cy="90733"/>
          </a:xfrm>
          <a:prstGeom prst="rect">
            <a:avLst/>
          </a:prstGeom>
          <a:solidFill>
            <a:srgbClr val="8027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0" hasCustomPrompt="1"/>
          </p:nvPr>
        </p:nvSpPr>
        <p:spPr>
          <a:xfrm>
            <a:off x="6241177" y="3579622"/>
            <a:ext cx="4328584" cy="1256209"/>
          </a:xfrm>
        </p:spPr>
        <p:txBody>
          <a:bodyPr>
            <a:noAutofit/>
          </a:bodyPr>
          <a:lstStyle>
            <a:lvl1pPr marL="0" indent="0">
              <a:buNone/>
              <a:defRPr sz="3600" b="1" baseline="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fr-FR"/>
              <a:t>Titre intercalaire</a:t>
            </a:r>
          </a:p>
        </p:txBody>
      </p:sp>
      <p:sp>
        <p:nvSpPr>
          <p:cNvPr id="11" name="Espace réservé du texte 11"/>
          <p:cNvSpPr>
            <a:spLocks noGrp="1"/>
          </p:cNvSpPr>
          <p:nvPr>
            <p:ph type="body" sz="quarter" idx="11" hasCustomPrompt="1"/>
          </p:nvPr>
        </p:nvSpPr>
        <p:spPr>
          <a:xfrm>
            <a:off x="6241179" y="5167164"/>
            <a:ext cx="5225893" cy="385140"/>
          </a:xfrm>
        </p:spPr>
        <p:txBody>
          <a:bodyPr/>
          <a:lstStyle>
            <a:lvl1pPr marL="0" indent="0">
              <a:buNone/>
              <a:defRPr sz="14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fr-FR"/>
              <a:t>Sous-titre Texte</a:t>
            </a:r>
          </a:p>
        </p:txBody>
      </p:sp>
    </p:spTree>
    <p:extLst>
      <p:ext uri="{BB962C8B-B14F-4D97-AF65-F5344CB8AC3E}">
        <p14:creationId xmlns:p14="http://schemas.microsoft.com/office/powerpoint/2010/main" val="596850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on interca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9635" y="6078169"/>
            <a:ext cx="2600253" cy="583504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6267450" y="4847269"/>
            <a:ext cx="544987" cy="90733"/>
          </a:xfrm>
          <a:prstGeom prst="rect">
            <a:avLst/>
          </a:prstGeom>
          <a:solidFill>
            <a:srgbClr val="8027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0" hasCustomPrompt="1"/>
          </p:nvPr>
        </p:nvSpPr>
        <p:spPr>
          <a:xfrm>
            <a:off x="6241178" y="3579622"/>
            <a:ext cx="5507477" cy="1256209"/>
          </a:xfrm>
        </p:spPr>
        <p:txBody>
          <a:bodyPr>
            <a:noAutofit/>
          </a:bodyPr>
          <a:lstStyle>
            <a:lvl1pPr marL="0" indent="0">
              <a:buNone/>
              <a:defRPr sz="3600" b="1" baseline="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fr-FR"/>
              <a:t>Titre intercalaire</a:t>
            </a:r>
          </a:p>
        </p:txBody>
      </p:sp>
      <p:sp>
        <p:nvSpPr>
          <p:cNvPr id="11" name="Espace réservé du texte 11"/>
          <p:cNvSpPr>
            <a:spLocks noGrp="1"/>
          </p:cNvSpPr>
          <p:nvPr>
            <p:ph type="body" sz="quarter" idx="11" hasCustomPrompt="1"/>
          </p:nvPr>
        </p:nvSpPr>
        <p:spPr>
          <a:xfrm>
            <a:off x="6241178" y="5167164"/>
            <a:ext cx="5507476" cy="385140"/>
          </a:xfrm>
        </p:spPr>
        <p:txBody>
          <a:bodyPr/>
          <a:lstStyle>
            <a:lvl1pPr marL="0" indent="0">
              <a:buNone/>
              <a:defRPr sz="14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fr-FR"/>
              <a:t>Sous-titre Texte</a:t>
            </a:r>
          </a:p>
        </p:txBody>
      </p:sp>
      <p:sp>
        <p:nvSpPr>
          <p:cNvPr id="8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221672" y="6367319"/>
            <a:ext cx="862061" cy="2943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fld id="{5A4C5B2E-C222-42BA-A6AE-2E2D0C9DED1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28890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remièr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6267450" y="4847269"/>
            <a:ext cx="544987" cy="90733"/>
          </a:xfrm>
          <a:prstGeom prst="rect">
            <a:avLst/>
          </a:prstGeom>
          <a:solidFill>
            <a:srgbClr val="8027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9635" y="6078169"/>
            <a:ext cx="2600253" cy="583504"/>
          </a:xfrm>
          <a:prstGeom prst="rect">
            <a:avLst/>
          </a:prstGeom>
        </p:spPr>
      </p:pic>
      <p:sp>
        <p:nvSpPr>
          <p:cNvPr id="10" name="Espace réservé du texte 9"/>
          <p:cNvSpPr>
            <a:spLocks noGrp="1"/>
          </p:cNvSpPr>
          <p:nvPr>
            <p:ph type="body" sz="quarter" idx="10" hasCustomPrompt="1"/>
          </p:nvPr>
        </p:nvSpPr>
        <p:spPr>
          <a:xfrm>
            <a:off x="6241177" y="3579622"/>
            <a:ext cx="4328584" cy="1256209"/>
          </a:xfrm>
        </p:spPr>
        <p:txBody>
          <a:bodyPr>
            <a:noAutofit/>
          </a:bodyPr>
          <a:lstStyle>
            <a:lvl1pPr marL="0" indent="0">
              <a:buNone/>
              <a:defRPr sz="3600" b="1" baseline="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fr-FR"/>
              <a:t>Titre intercalaire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1" hasCustomPrompt="1"/>
          </p:nvPr>
        </p:nvSpPr>
        <p:spPr>
          <a:xfrm>
            <a:off x="6241179" y="5167164"/>
            <a:ext cx="5225893" cy="385140"/>
          </a:xfrm>
        </p:spPr>
        <p:txBody>
          <a:bodyPr/>
          <a:lstStyle>
            <a:lvl1pPr marL="0" indent="0">
              <a:buNone/>
              <a:defRPr sz="14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fr-FR"/>
              <a:t>Sous-titre Texte</a:t>
            </a:r>
          </a:p>
        </p:txBody>
      </p:sp>
    </p:spTree>
    <p:extLst>
      <p:ext uri="{BB962C8B-B14F-4D97-AF65-F5344CB8AC3E}">
        <p14:creationId xmlns:p14="http://schemas.microsoft.com/office/powerpoint/2010/main" val="400347692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65" b="63604"/>
          <a:stretch/>
        </p:blipFill>
        <p:spPr>
          <a:xfrm rot="16200000">
            <a:off x="-1771131" y="1771136"/>
            <a:ext cx="6870358" cy="3328088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9635" y="6078169"/>
            <a:ext cx="2600253" cy="58350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8C5A3CC-CE52-8342-9935-48599AE2C1E1}"/>
              </a:ext>
            </a:extLst>
          </p:cNvPr>
          <p:cNvSpPr/>
          <p:nvPr userDrawn="1"/>
        </p:nvSpPr>
        <p:spPr>
          <a:xfrm>
            <a:off x="3891692" y="1343924"/>
            <a:ext cx="294459" cy="45719"/>
          </a:xfrm>
          <a:prstGeom prst="rect">
            <a:avLst/>
          </a:prstGeom>
          <a:solidFill>
            <a:srgbClr val="FFA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>
              <a:solidFill>
                <a:srgbClr val="CF8622"/>
              </a:solidFill>
            </a:endParaRPr>
          </a:p>
        </p:txBody>
      </p:sp>
      <p:sp>
        <p:nvSpPr>
          <p:cNvPr id="9" name="ZoneTexte 8"/>
          <p:cNvSpPr txBox="1"/>
          <p:nvPr userDrawn="1"/>
        </p:nvSpPr>
        <p:spPr>
          <a:xfrm>
            <a:off x="3717125" y="1028316"/>
            <a:ext cx="8045899" cy="3826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Titre 1</a:t>
            </a:r>
          </a:p>
          <a:p>
            <a:pPr algn="just"/>
            <a:endParaRPr lang="fr-FR" sz="1800" baseline="30000">
              <a:solidFill>
                <a:srgbClr val="80276C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/>
            <a:endParaRPr lang="fr-FR" sz="1800" baseline="30000">
              <a:solidFill>
                <a:srgbClr val="80276C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/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Ad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eos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sum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alitiunde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as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nulliti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con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etur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?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Arundio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Lent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quas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et qui arum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exerum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nonet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mi,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voluptaturio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verit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optat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doluptium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quam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facerferio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cuptas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labore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molorer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ibeatate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odio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Iti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am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cum que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essimporum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inctem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suntinu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llatianda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incienis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sit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offictor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  <a:p>
            <a:pPr algn="just"/>
            <a:endParaRPr lang="fr-FR" sz="1800" baseline="30000">
              <a:solidFill>
                <a:srgbClr val="80276C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/>
            <a:endParaRPr lang="fr-FR" sz="1800" baseline="30000">
              <a:solidFill>
                <a:srgbClr val="80276C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/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Autaspe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rnatenda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ilit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ex et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ped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unt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dolenia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que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idemqua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spedit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qui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repuda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et ut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evendignis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volorio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Rae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seque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poreped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ut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moluptia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inctatem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solor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simusandit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quat officient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invenecabor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as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volore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laccupicid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quatiis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enistis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ad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eos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alitiunde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as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nulliti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con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etur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?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Arundio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Lent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et qui arum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exerum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nonet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mi,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voluptaturio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optat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doluptium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facerferio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cuptas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labore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molorer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ibeatate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odio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Iti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cum que non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essimporum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inctem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suntinu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llatianda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incienis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offictor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est ad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vides ne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nossit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quiam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volori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alitem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quunt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accusda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cullant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untiatempe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exped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qui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nonsequiandi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conet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ipicide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llaboreicia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volore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comnim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endite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nonecea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enisti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offic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tem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reptatiis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voluptia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soloribus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iur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 qui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simusan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derunt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expera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cum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quiatiisquam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quodic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tem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escil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iducimin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nimaio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bero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ipsunti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la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ipsandia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verorep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erferit</a:t>
            </a:r>
            <a:endParaRPr lang="fr-FR" sz="1400" baseline="30000">
              <a:solidFill>
                <a:srgbClr val="80276C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/>
            <a:endParaRPr lang="fr-FR" sz="1400" baseline="30000">
              <a:solidFill>
                <a:srgbClr val="80276C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/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Autaspe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rnatenda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ilit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ex et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ped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unt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dolenia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que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idemqua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spedit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qui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repuda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et ut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evendignis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volorio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Rae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seque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poreped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ut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moluptia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inctate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Autaspe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rnatenda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ilit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ex et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ped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unt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dolenia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que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idemqua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spedit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qui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repuda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et ut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evendignis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volorio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Rae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seque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poreped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ut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moluptia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inctatem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solor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simusandit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quat officient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invenecabor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as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volore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laccupicid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quatiis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enistis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ad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eos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alitiunde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as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nulliti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con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etur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?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Arundio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Lent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et qui arum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exerum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que m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solor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simusandit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quat officient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invenecabor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as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volore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laccupicid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quatiis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enistis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ad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eos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alitiunde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as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nulliti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con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etur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?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Arundio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Lent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et qui arum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exerum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nonet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mi,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voluptaturio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optat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doluptium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facerferio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cuptas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labore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molorer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ibeatate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odio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Iti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cum que</a:t>
            </a:r>
          </a:p>
          <a:p>
            <a:pPr algn="just"/>
            <a:endParaRPr lang="fr-FR" sz="1400" baseline="30000">
              <a:solidFill>
                <a:srgbClr val="80276C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003744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65" b="63604"/>
          <a:stretch/>
        </p:blipFill>
        <p:spPr>
          <a:xfrm rot="16200000">
            <a:off x="-1771131" y="1771136"/>
            <a:ext cx="6870358" cy="3328088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9635" y="6078169"/>
            <a:ext cx="2600253" cy="583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59223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75" b="63724"/>
          <a:stretch/>
        </p:blipFill>
        <p:spPr>
          <a:xfrm rot="16200000">
            <a:off x="-1780744" y="1780744"/>
            <a:ext cx="6878594" cy="3317107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9635" y="6078169"/>
            <a:ext cx="2600253" cy="58350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8C5A3CC-CE52-8342-9935-48599AE2C1E1}"/>
              </a:ext>
            </a:extLst>
          </p:cNvPr>
          <p:cNvSpPr/>
          <p:nvPr userDrawn="1"/>
        </p:nvSpPr>
        <p:spPr>
          <a:xfrm>
            <a:off x="3891692" y="1343924"/>
            <a:ext cx="294459" cy="45719"/>
          </a:xfrm>
          <a:prstGeom prst="rect">
            <a:avLst/>
          </a:prstGeom>
          <a:solidFill>
            <a:srgbClr val="FFA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>
              <a:solidFill>
                <a:srgbClr val="FFA300"/>
              </a:solidFill>
            </a:endParaRPr>
          </a:p>
        </p:txBody>
      </p:sp>
      <p:sp>
        <p:nvSpPr>
          <p:cNvPr id="7" name="ZoneTexte 6"/>
          <p:cNvSpPr txBox="1"/>
          <p:nvPr userDrawn="1"/>
        </p:nvSpPr>
        <p:spPr>
          <a:xfrm>
            <a:off x="3717125" y="1028316"/>
            <a:ext cx="8045899" cy="3826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Titre 1</a:t>
            </a:r>
          </a:p>
          <a:p>
            <a:pPr algn="just"/>
            <a:endParaRPr lang="fr-FR" sz="1800" baseline="30000">
              <a:solidFill>
                <a:srgbClr val="80276C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/>
            <a:endParaRPr lang="fr-FR" sz="1800" baseline="30000">
              <a:solidFill>
                <a:srgbClr val="80276C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/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Ad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eos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sum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alitiunde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as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nulliti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con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etur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?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Arundio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Lent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quas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et qui arum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exerum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nonet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mi,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voluptaturio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verit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optat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doluptium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quam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facerferio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cuptas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labore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molorer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ibeatate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odio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Iti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am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cum que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essimporum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inctem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suntinu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llatianda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incienis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sit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offictor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800" b="1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</a:t>
            </a:r>
            <a:r>
              <a:rPr lang="fr-FR" sz="1800" b="1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  <a:p>
            <a:pPr algn="just"/>
            <a:endParaRPr lang="fr-FR" sz="1800" baseline="30000">
              <a:solidFill>
                <a:srgbClr val="80276C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/>
            <a:endParaRPr lang="fr-FR" sz="1800" baseline="30000">
              <a:solidFill>
                <a:srgbClr val="80276C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/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Autaspe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rnatenda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ilit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ex et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ped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unt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dolenia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que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idemqua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spedit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qui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repuda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et ut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evendignis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volorio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Rae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seque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poreped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ut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moluptia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inctatem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solor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simusandit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quat officient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invenecabor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as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volore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laccupicid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quatiis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enistis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ad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eos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alitiunde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as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nulliti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con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etur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?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Arundio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Lent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et qui arum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exerum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nonet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mi,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voluptaturio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optat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doluptium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facerferio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cuptas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labore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molorer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ibeatate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odio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Iti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cum que non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essimporum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inctem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suntinu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llatianda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incienis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offictor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est ad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vides ne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nossit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quiam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volori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alitem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quunt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accusda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cullant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untiatempe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exped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qui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nonsequiandi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conet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ipicide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llaboreicia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volore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comnim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endite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nonecea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enisti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offic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tem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reptatiis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voluptia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soloribus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iur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 qui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simusan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derunt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expera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cum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quiatiisquam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quodic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tem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escil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iducimin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nimaio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bero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ipsunti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la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ipsandia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verorep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erferit</a:t>
            </a:r>
            <a:endParaRPr lang="fr-FR" sz="1400" baseline="30000">
              <a:solidFill>
                <a:srgbClr val="80276C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/>
            <a:endParaRPr lang="fr-FR" sz="1400" baseline="30000">
              <a:solidFill>
                <a:srgbClr val="80276C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/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Autaspe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rnatenda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ilit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ex et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ped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unt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dolenia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que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idemqua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spedit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qui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repuda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et ut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evendignis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volorio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Rae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seque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poreped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ut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moluptia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inctate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Autaspe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rnatenda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ilit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ex et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ped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unt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dolenia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que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idemqua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spedit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qui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repuda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et ut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evendignis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volorio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Rae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seque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poreped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ut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moluptia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inctatem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solor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simusandit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quat officient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invenecabor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as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volore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laccupicid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quatiis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enistis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ad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eos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alitiunde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as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nulliti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con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etur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?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Arundio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Lent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et qui arum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exerum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que m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solor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simusandit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quat officient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invenecabor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as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volore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laccupicid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quatiis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enistis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ad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eos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alitiunde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as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nulliti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con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etur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?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Arundio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Lent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et qui arum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exerum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nonet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mi,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voluptaturio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optat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doluptium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facerferio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cuptas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labore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molorer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ibeatate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odio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Iti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cum que</a:t>
            </a:r>
          </a:p>
          <a:p>
            <a:pPr algn="just"/>
            <a:endParaRPr lang="fr-FR" sz="1400" baseline="30000">
              <a:solidFill>
                <a:srgbClr val="80276C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822796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75" b="63724"/>
          <a:stretch/>
        </p:blipFill>
        <p:spPr>
          <a:xfrm rot="16200000">
            <a:off x="-1780744" y="1780744"/>
            <a:ext cx="6878594" cy="3317107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9635" y="6078169"/>
            <a:ext cx="2600253" cy="583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63075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on dernièr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8145" y="4280507"/>
            <a:ext cx="3597584" cy="807309"/>
          </a:xfrm>
          <a:prstGeom prst="rect">
            <a:avLst/>
          </a:prstGeom>
        </p:spPr>
      </p:pic>
      <p:grpSp>
        <p:nvGrpSpPr>
          <p:cNvPr id="12" name="Groupe 11"/>
          <p:cNvGrpSpPr/>
          <p:nvPr userDrawn="1"/>
        </p:nvGrpSpPr>
        <p:grpSpPr>
          <a:xfrm>
            <a:off x="6816705" y="5271054"/>
            <a:ext cx="3220867" cy="444841"/>
            <a:chOff x="4817012" y="4370070"/>
            <a:chExt cx="2569770" cy="473221"/>
          </a:xfrm>
        </p:grpSpPr>
        <p:pic>
          <p:nvPicPr>
            <p:cNvPr id="2" name="Image 1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17012" y="4370070"/>
              <a:ext cx="450000" cy="473221"/>
            </a:xfrm>
            <a:prstGeom prst="rect">
              <a:avLst/>
            </a:prstGeom>
          </p:spPr>
        </p:pic>
        <p:pic>
          <p:nvPicPr>
            <p:cNvPr id="3" name="Image 2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76898" y="4381280"/>
              <a:ext cx="450000" cy="450801"/>
            </a:xfrm>
            <a:prstGeom prst="rect">
              <a:avLst/>
            </a:prstGeom>
          </p:spPr>
        </p:pic>
        <p:pic>
          <p:nvPicPr>
            <p:cNvPr id="4" name="Image 3"/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06841" y="4381280"/>
              <a:ext cx="450000" cy="450801"/>
            </a:xfrm>
            <a:prstGeom prst="rect">
              <a:avLst/>
            </a:prstGeom>
          </p:spPr>
        </p:pic>
        <p:pic>
          <p:nvPicPr>
            <p:cNvPr id="9" name="Image 8"/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46955" y="4381280"/>
              <a:ext cx="450000" cy="450801"/>
            </a:xfrm>
            <a:prstGeom prst="rect">
              <a:avLst/>
            </a:prstGeom>
          </p:spPr>
        </p:pic>
        <p:pic>
          <p:nvPicPr>
            <p:cNvPr id="10" name="Image 9"/>
            <p:cNvPicPr>
              <a:picLocks noChangeAspect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36782" y="4381280"/>
              <a:ext cx="450000" cy="450801"/>
            </a:xfrm>
            <a:prstGeom prst="rect">
              <a:avLst/>
            </a:prstGeom>
          </p:spPr>
        </p:pic>
      </p:grpSp>
      <p:sp>
        <p:nvSpPr>
          <p:cNvPr id="13" name="Espace réservé du texte 1"/>
          <p:cNvSpPr>
            <a:spLocks noGrp="1"/>
          </p:cNvSpPr>
          <p:nvPr>
            <p:ph type="body" sz="quarter" idx="11" hasCustomPrompt="1"/>
          </p:nvPr>
        </p:nvSpPr>
        <p:spPr>
          <a:xfrm>
            <a:off x="6676915" y="5909670"/>
            <a:ext cx="3700272" cy="319215"/>
          </a:xfrm>
        </p:spPr>
        <p:txBody>
          <a:bodyPr/>
          <a:lstStyle>
            <a:lvl1pPr marL="0" indent="0">
              <a:buNone/>
              <a:defRPr sz="1700">
                <a:solidFill>
                  <a:srgbClr val="80276C"/>
                </a:solidFill>
              </a:defRPr>
            </a:lvl1pPr>
          </a:lstStyle>
          <a:p>
            <a:r>
              <a:rPr lang="fr-FR" sz="1800" b="1">
                <a:latin typeface="Verdana" panose="020B0604030504040204" pitchFamily="34" charset="0"/>
                <a:ea typeface="Verdana" panose="020B0604030504040204" pitchFamily="34" charset="0"/>
              </a:rPr>
              <a:t>ARTSETMETIERS.FR</a:t>
            </a:r>
          </a:p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10112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/>
          <p:nvPr userDrawn="1"/>
        </p:nvSpPr>
        <p:spPr>
          <a:xfrm>
            <a:off x="-27709" y="5922248"/>
            <a:ext cx="1743621" cy="957435"/>
          </a:xfrm>
          <a:custGeom>
            <a:avLst/>
            <a:gdLst>
              <a:gd name="connsiteX0" fmla="*/ 0 w 2517290"/>
              <a:gd name="connsiteY0" fmla="*/ 0 h 946677"/>
              <a:gd name="connsiteX1" fmla="*/ 2517290 w 2517290"/>
              <a:gd name="connsiteY1" fmla="*/ 0 h 946677"/>
              <a:gd name="connsiteX2" fmla="*/ 2517290 w 2517290"/>
              <a:gd name="connsiteY2" fmla="*/ 946677 h 946677"/>
              <a:gd name="connsiteX3" fmla="*/ 0 w 2517290"/>
              <a:gd name="connsiteY3" fmla="*/ 946677 h 946677"/>
              <a:gd name="connsiteX4" fmla="*/ 0 w 2517290"/>
              <a:gd name="connsiteY4" fmla="*/ 0 h 946677"/>
              <a:gd name="connsiteX0" fmla="*/ 0 w 2517290"/>
              <a:gd name="connsiteY0" fmla="*/ 0 h 957435"/>
              <a:gd name="connsiteX1" fmla="*/ 2517290 w 2517290"/>
              <a:gd name="connsiteY1" fmla="*/ 0 h 957435"/>
              <a:gd name="connsiteX2" fmla="*/ 1183341 w 2517290"/>
              <a:gd name="connsiteY2" fmla="*/ 957435 h 957435"/>
              <a:gd name="connsiteX3" fmla="*/ 0 w 2517290"/>
              <a:gd name="connsiteY3" fmla="*/ 946677 h 957435"/>
              <a:gd name="connsiteX4" fmla="*/ 0 w 2517290"/>
              <a:gd name="connsiteY4" fmla="*/ 0 h 957435"/>
              <a:gd name="connsiteX0" fmla="*/ 0 w 1785770"/>
              <a:gd name="connsiteY0" fmla="*/ 0 h 957435"/>
              <a:gd name="connsiteX1" fmla="*/ 1785770 w 1785770"/>
              <a:gd name="connsiteY1" fmla="*/ 10758 h 957435"/>
              <a:gd name="connsiteX2" fmla="*/ 1183341 w 1785770"/>
              <a:gd name="connsiteY2" fmla="*/ 957435 h 957435"/>
              <a:gd name="connsiteX3" fmla="*/ 0 w 1785770"/>
              <a:gd name="connsiteY3" fmla="*/ 946677 h 957435"/>
              <a:gd name="connsiteX4" fmla="*/ 0 w 1785770"/>
              <a:gd name="connsiteY4" fmla="*/ 0 h 957435"/>
              <a:gd name="connsiteX0" fmla="*/ 0 w 1785770"/>
              <a:gd name="connsiteY0" fmla="*/ 0 h 957435"/>
              <a:gd name="connsiteX1" fmla="*/ 1785770 w 1785770"/>
              <a:gd name="connsiteY1" fmla="*/ 10758 h 957435"/>
              <a:gd name="connsiteX2" fmla="*/ 1183341 w 1785770"/>
              <a:gd name="connsiteY2" fmla="*/ 957435 h 957435"/>
              <a:gd name="connsiteX3" fmla="*/ 10391 w 1785770"/>
              <a:gd name="connsiteY3" fmla="*/ 946677 h 957435"/>
              <a:gd name="connsiteX4" fmla="*/ 0 w 1785770"/>
              <a:gd name="connsiteY4" fmla="*/ 0 h 957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5770" h="957435">
                <a:moveTo>
                  <a:pt x="0" y="0"/>
                </a:moveTo>
                <a:lnTo>
                  <a:pt x="1785770" y="10758"/>
                </a:lnTo>
                <a:lnTo>
                  <a:pt x="1183341" y="957435"/>
                </a:lnTo>
                <a:lnTo>
                  <a:pt x="10391" y="946677"/>
                </a:lnTo>
                <a:lnTo>
                  <a:pt x="0" y="0"/>
                </a:lnTo>
                <a:close/>
              </a:path>
            </a:pathLst>
          </a:custGeom>
          <a:solidFill>
            <a:srgbClr val="FFA300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6" name="Rectangle 2"/>
          <p:cNvSpPr/>
          <p:nvPr userDrawn="1"/>
        </p:nvSpPr>
        <p:spPr>
          <a:xfrm rot="10800000">
            <a:off x="10261599" y="-10392"/>
            <a:ext cx="1930400" cy="1259929"/>
          </a:xfrm>
          <a:custGeom>
            <a:avLst/>
            <a:gdLst>
              <a:gd name="connsiteX0" fmla="*/ 0 w 2517290"/>
              <a:gd name="connsiteY0" fmla="*/ 0 h 946677"/>
              <a:gd name="connsiteX1" fmla="*/ 2517290 w 2517290"/>
              <a:gd name="connsiteY1" fmla="*/ 0 h 946677"/>
              <a:gd name="connsiteX2" fmla="*/ 2517290 w 2517290"/>
              <a:gd name="connsiteY2" fmla="*/ 946677 h 946677"/>
              <a:gd name="connsiteX3" fmla="*/ 0 w 2517290"/>
              <a:gd name="connsiteY3" fmla="*/ 946677 h 946677"/>
              <a:gd name="connsiteX4" fmla="*/ 0 w 2517290"/>
              <a:gd name="connsiteY4" fmla="*/ 0 h 946677"/>
              <a:gd name="connsiteX0" fmla="*/ 0 w 2517290"/>
              <a:gd name="connsiteY0" fmla="*/ 0 h 957435"/>
              <a:gd name="connsiteX1" fmla="*/ 2517290 w 2517290"/>
              <a:gd name="connsiteY1" fmla="*/ 0 h 957435"/>
              <a:gd name="connsiteX2" fmla="*/ 1183341 w 2517290"/>
              <a:gd name="connsiteY2" fmla="*/ 957435 h 957435"/>
              <a:gd name="connsiteX3" fmla="*/ 0 w 2517290"/>
              <a:gd name="connsiteY3" fmla="*/ 946677 h 957435"/>
              <a:gd name="connsiteX4" fmla="*/ 0 w 2517290"/>
              <a:gd name="connsiteY4" fmla="*/ 0 h 957435"/>
              <a:gd name="connsiteX0" fmla="*/ 0 w 1785770"/>
              <a:gd name="connsiteY0" fmla="*/ 0 h 957435"/>
              <a:gd name="connsiteX1" fmla="*/ 1785770 w 1785770"/>
              <a:gd name="connsiteY1" fmla="*/ 10758 h 957435"/>
              <a:gd name="connsiteX2" fmla="*/ 1183341 w 1785770"/>
              <a:gd name="connsiteY2" fmla="*/ 957435 h 957435"/>
              <a:gd name="connsiteX3" fmla="*/ 0 w 1785770"/>
              <a:gd name="connsiteY3" fmla="*/ 946677 h 957435"/>
              <a:gd name="connsiteX4" fmla="*/ 0 w 1785770"/>
              <a:gd name="connsiteY4" fmla="*/ 0 h 957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5770" h="957435">
                <a:moveTo>
                  <a:pt x="0" y="0"/>
                </a:moveTo>
                <a:lnTo>
                  <a:pt x="1785770" y="10758"/>
                </a:lnTo>
                <a:lnTo>
                  <a:pt x="1183341" y="957435"/>
                </a:lnTo>
                <a:lnTo>
                  <a:pt x="0" y="946677"/>
                </a:lnTo>
                <a:lnTo>
                  <a:pt x="0" y="0"/>
                </a:lnTo>
                <a:close/>
              </a:path>
            </a:pathLst>
          </a:custGeom>
          <a:solidFill>
            <a:srgbClr val="80276C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3782" y="6078169"/>
            <a:ext cx="1950191" cy="583504"/>
          </a:xfrm>
          <a:prstGeom prst="rect">
            <a:avLst/>
          </a:prstGeom>
        </p:spPr>
      </p:pic>
      <p:sp>
        <p:nvSpPr>
          <p:cNvPr id="8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166253" y="6367320"/>
            <a:ext cx="646547" cy="2943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fld id="{5A4C5B2E-C222-42BA-A6AE-2E2D0C9DED1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0" hasCustomPrompt="1"/>
          </p:nvPr>
        </p:nvSpPr>
        <p:spPr>
          <a:xfrm>
            <a:off x="1396105" y="1069759"/>
            <a:ext cx="8191240" cy="594446"/>
          </a:xfrm>
        </p:spPr>
        <p:txBody>
          <a:bodyPr>
            <a:noAutofit/>
          </a:bodyPr>
          <a:lstStyle>
            <a:lvl1pPr marL="0" indent="0">
              <a:buNone/>
              <a:defRPr sz="2100" b="1" baseline="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fr-FR"/>
              <a:t>Titre sur une ligne</a:t>
            </a:r>
          </a:p>
        </p:txBody>
      </p:sp>
      <p:sp>
        <p:nvSpPr>
          <p:cNvPr id="11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1391614" y="1799671"/>
            <a:ext cx="8195732" cy="3723675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050" b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317715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/>
          <p:nvPr userDrawn="1"/>
        </p:nvSpPr>
        <p:spPr>
          <a:xfrm>
            <a:off x="-27709" y="5922248"/>
            <a:ext cx="1743621" cy="957435"/>
          </a:xfrm>
          <a:custGeom>
            <a:avLst/>
            <a:gdLst>
              <a:gd name="connsiteX0" fmla="*/ 0 w 2517290"/>
              <a:gd name="connsiteY0" fmla="*/ 0 h 946677"/>
              <a:gd name="connsiteX1" fmla="*/ 2517290 w 2517290"/>
              <a:gd name="connsiteY1" fmla="*/ 0 h 946677"/>
              <a:gd name="connsiteX2" fmla="*/ 2517290 w 2517290"/>
              <a:gd name="connsiteY2" fmla="*/ 946677 h 946677"/>
              <a:gd name="connsiteX3" fmla="*/ 0 w 2517290"/>
              <a:gd name="connsiteY3" fmla="*/ 946677 h 946677"/>
              <a:gd name="connsiteX4" fmla="*/ 0 w 2517290"/>
              <a:gd name="connsiteY4" fmla="*/ 0 h 946677"/>
              <a:gd name="connsiteX0" fmla="*/ 0 w 2517290"/>
              <a:gd name="connsiteY0" fmla="*/ 0 h 957435"/>
              <a:gd name="connsiteX1" fmla="*/ 2517290 w 2517290"/>
              <a:gd name="connsiteY1" fmla="*/ 0 h 957435"/>
              <a:gd name="connsiteX2" fmla="*/ 1183341 w 2517290"/>
              <a:gd name="connsiteY2" fmla="*/ 957435 h 957435"/>
              <a:gd name="connsiteX3" fmla="*/ 0 w 2517290"/>
              <a:gd name="connsiteY3" fmla="*/ 946677 h 957435"/>
              <a:gd name="connsiteX4" fmla="*/ 0 w 2517290"/>
              <a:gd name="connsiteY4" fmla="*/ 0 h 957435"/>
              <a:gd name="connsiteX0" fmla="*/ 0 w 1785770"/>
              <a:gd name="connsiteY0" fmla="*/ 0 h 957435"/>
              <a:gd name="connsiteX1" fmla="*/ 1785770 w 1785770"/>
              <a:gd name="connsiteY1" fmla="*/ 10758 h 957435"/>
              <a:gd name="connsiteX2" fmla="*/ 1183341 w 1785770"/>
              <a:gd name="connsiteY2" fmla="*/ 957435 h 957435"/>
              <a:gd name="connsiteX3" fmla="*/ 0 w 1785770"/>
              <a:gd name="connsiteY3" fmla="*/ 946677 h 957435"/>
              <a:gd name="connsiteX4" fmla="*/ 0 w 1785770"/>
              <a:gd name="connsiteY4" fmla="*/ 0 h 957435"/>
              <a:gd name="connsiteX0" fmla="*/ 0 w 1785770"/>
              <a:gd name="connsiteY0" fmla="*/ 0 h 957435"/>
              <a:gd name="connsiteX1" fmla="*/ 1785770 w 1785770"/>
              <a:gd name="connsiteY1" fmla="*/ 10758 h 957435"/>
              <a:gd name="connsiteX2" fmla="*/ 1183341 w 1785770"/>
              <a:gd name="connsiteY2" fmla="*/ 957435 h 957435"/>
              <a:gd name="connsiteX3" fmla="*/ 10391 w 1785770"/>
              <a:gd name="connsiteY3" fmla="*/ 946677 h 957435"/>
              <a:gd name="connsiteX4" fmla="*/ 0 w 1785770"/>
              <a:gd name="connsiteY4" fmla="*/ 0 h 957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5770" h="957435">
                <a:moveTo>
                  <a:pt x="0" y="0"/>
                </a:moveTo>
                <a:lnTo>
                  <a:pt x="1785770" y="10758"/>
                </a:lnTo>
                <a:lnTo>
                  <a:pt x="1183341" y="957435"/>
                </a:lnTo>
                <a:lnTo>
                  <a:pt x="10391" y="946677"/>
                </a:lnTo>
                <a:lnTo>
                  <a:pt x="0" y="0"/>
                </a:lnTo>
                <a:close/>
              </a:path>
            </a:pathLst>
          </a:custGeom>
          <a:solidFill>
            <a:srgbClr val="FFA300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6" name="Rectangle 2"/>
          <p:cNvSpPr/>
          <p:nvPr userDrawn="1"/>
        </p:nvSpPr>
        <p:spPr>
          <a:xfrm rot="10800000">
            <a:off x="10261599" y="-10392"/>
            <a:ext cx="1930400" cy="1259929"/>
          </a:xfrm>
          <a:custGeom>
            <a:avLst/>
            <a:gdLst>
              <a:gd name="connsiteX0" fmla="*/ 0 w 2517290"/>
              <a:gd name="connsiteY0" fmla="*/ 0 h 946677"/>
              <a:gd name="connsiteX1" fmla="*/ 2517290 w 2517290"/>
              <a:gd name="connsiteY1" fmla="*/ 0 h 946677"/>
              <a:gd name="connsiteX2" fmla="*/ 2517290 w 2517290"/>
              <a:gd name="connsiteY2" fmla="*/ 946677 h 946677"/>
              <a:gd name="connsiteX3" fmla="*/ 0 w 2517290"/>
              <a:gd name="connsiteY3" fmla="*/ 946677 h 946677"/>
              <a:gd name="connsiteX4" fmla="*/ 0 w 2517290"/>
              <a:gd name="connsiteY4" fmla="*/ 0 h 946677"/>
              <a:gd name="connsiteX0" fmla="*/ 0 w 2517290"/>
              <a:gd name="connsiteY0" fmla="*/ 0 h 957435"/>
              <a:gd name="connsiteX1" fmla="*/ 2517290 w 2517290"/>
              <a:gd name="connsiteY1" fmla="*/ 0 h 957435"/>
              <a:gd name="connsiteX2" fmla="*/ 1183341 w 2517290"/>
              <a:gd name="connsiteY2" fmla="*/ 957435 h 957435"/>
              <a:gd name="connsiteX3" fmla="*/ 0 w 2517290"/>
              <a:gd name="connsiteY3" fmla="*/ 946677 h 957435"/>
              <a:gd name="connsiteX4" fmla="*/ 0 w 2517290"/>
              <a:gd name="connsiteY4" fmla="*/ 0 h 957435"/>
              <a:gd name="connsiteX0" fmla="*/ 0 w 1785770"/>
              <a:gd name="connsiteY0" fmla="*/ 0 h 957435"/>
              <a:gd name="connsiteX1" fmla="*/ 1785770 w 1785770"/>
              <a:gd name="connsiteY1" fmla="*/ 10758 h 957435"/>
              <a:gd name="connsiteX2" fmla="*/ 1183341 w 1785770"/>
              <a:gd name="connsiteY2" fmla="*/ 957435 h 957435"/>
              <a:gd name="connsiteX3" fmla="*/ 0 w 1785770"/>
              <a:gd name="connsiteY3" fmla="*/ 946677 h 957435"/>
              <a:gd name="connsiteX4" fmla="*/ 0 w 1785770"/>
              <a:gd name="connsiteY4" fmla="*/ 0 h 957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5770" h="957435">
                <a:moveTo>
                  <a:pt x="0" y="0"/>
                </a:moveTo>
                <a:lnTo>
                  <a:pt x="1785770" y="10758"/>
                </a:lnTo>
                <a:lnTo>
                  <a:pt x="1183341" y="957435"/>
                </a:lnTo>
                <a:lnTo>
                  <a:pt x="0" y="946677"/>
                </a:lnTo>
                <a:lnTo>
                  <a:pt x="0" y="0"/>
                </a:lnTo>
                <a:close/>
              </a:path>
            </a:pathLst>
          </a:custGeom>
          <a:solidFill>
            <a:srgbClr val="80276C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3782" y="6078169"/>
            <a:ext cx="1950191" cy="583504"/>
          </a:xfrm>
          <a:prstGeom prst="rect">
            <a:avLst/>
          </a:prstGeom>
        </p:spPr>
      </p:pic>
      <p:sp>
        <p:nvSpPr>
          <p:cNvPr id="8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166253" y="6367320"/>
            <a:ext cx="646547" cy="2943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fld id="{5A4C5B2E-C222-42BA-A6AE-2E2D0C9DED1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0" hasCustomPrompt="1"/>
          </p:nvPr>
        </p:nvSpPr>
        <p:spPr>
          <a:xfrm>
            <a:off x="1396105" y="1069759"/>
            <a:ext cx="8191240" cy="594446"/>
          </a:xfrm>
        </p:spPr>
        <p:txBody>
          <a:bodyPr>
            <a:noAutofit/>
          </a:bodyPr>
          <a:lstStyle>
            <a:lvl1pPr marL="0" indent="0">
              <a:buNone/>
              <a:defRPr sz="2100" b="1" baseline="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fr-FR"/>
              <a:t>Titre sur une ligne</a:t>
            </a:r>
          </a:p>
        </p:txBody>
      </p:sp>
      <p:sp>
        <p:nvSpPr>
          <p:cNvPr id="11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1391614" y="1799671"/>
            <a:ext cx="8195732" cy="3723675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050" b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547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remièr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6267450" y="4847269"/>
            <a:ext cx="544987" cy="90733"/>
          </a:xfrm>
          <a:prstGeom prst="rect">
            <a:avLst/>
          </a:prstGeom>
          <a:solidFill>
            <a:srgbClr val="8027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9635" y="6078169"/>
            <a:ext cx="2600253" cy="583504"/>
          </a:xfrm>
          <a:prstGeom prst="rect">
            <a:avLst/>
          </a:prstGeom>
        </p:spPr>
      </p:pic>
      <p:sp>
        <p:nvSpPr>
          <p:cNvPr id="10" name="Espace réservé du texte 9"/>
          <p:cNvSpPr>
            <a:spLocks noGrp="1"/>
          </p:cNvSpPr>
          <p:nvPr>
            <p:ph type="body" sz="quarter" idx="10" hasCustomPrompt="1"/>
          </p:nvPr>
        </p:nvSpPr>
        <p:spPr>
          <a:xfrm>
            <a:off x="6241177" y="3579622"/>
            <a:ext cx="5225895" cy="1256209"/>
          </a:xfrm>
        </p:spPr>
        <p:txBody>
          <a:bodyPr>
            <a:noAutofit/>
          </a:bodyPr>
          <a:lstStyle>
            <a:lvl1pPr marL="0" indent="0">
              <a:buNone/>
              <a:defRPr sz="3600" b="1" baseline="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fr-FR"/>
              <a:t>Titre intercalaire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1" hasCustomPrompt="1"/>
          </p:nvPr>
        </p:nvSpPr>
        <p:spPr>
          <a:xfrm>
            <a:off x="6241179" y="5167164"/>
            <a:ext cx="5225893" cy="385140"/>
          </a:xfrm>
        </p:spPr>
        <p:txBody>
          <a:bodyPr/>
          <a:lstStyle>
            <a:lvl1pPr marL="0" indent="0">
              <a:buNone/>
              <a:defRPr sz="14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fr-FR"/>
              <a:t>Sous-titre Texte</a:t>
            </a:r>
          </a:p>
        </p:txBody>
      </p:sp>
      <p:sp>
        <p:nvSpPr>
          <p:cNvPr id="7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221672" y="6367319"/>
            <a:ext cx="862061" cy="2943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fld id="{5A4C5B2E-C222-42BA-A6AE-2E2D0C9DED1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5431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9635" y="6078169"/>
            <a:ext cx="2600253" cy="583504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-27710" y="5910957"/>
            <a:ext cx="2381027" cy="957435"/>
          </a:xfrm>
          <a:custGeom>
            <a:avLst/>
            <a:gdLst>
              <a:gd name="connsiteX0" fmla="*/ 0 w 2517290"/>
              <a:gd name="connsiteY0" fmla="*/ 0 h 946677"/>
              <a:gd name="connsiteX1" fmla="*/ 2517290 w 2517290"/>
              <a:gd name="connsiteY1" fmla="*/ 0 h 946677"/>
              <a:gd name="connsiteX2" fmla="*/ 2517290 w 2517290"/>
              <a:gd name="connsiteY2" fmla="*/ 946677 h 946677"/>
              <a:gd name="connsiteX3" fmla="*/ 0 w 2517290"/>
              <a:gd name="connsiteY3" fmla="*/ 946677 h 946677"/>
              <a:gd name="connsiteX4" fmla="*/ 0 w 2517290"/>
              <a:gd name="connsiteY4" fmla="*/ 0 h 946677"/>
              <a:gd name="connsiteX0" fmla="*/ 0 w 2517290"/>
              <a:gd name="connsiteY0" fmla="*/ 0 h 957435"/>
              <a:gd name="connsiteX1" fmla="*/ 2517290 w 2517290"/>
              <a:gd name="connsiteY1" fmla="*/ 0 h 957435"/>
              <a:gd name="connsiteX2" fmla="*/ 1183341 w 2517290"/>
              <a:gd name="connsiteY2" fmla="*/ 957435 h 957435"/>
              <a:gd name="connsiteX3" fmla="*/ 0 w 2517290"/>
              <a:gd name="connsiteY3" fmla="*/ 946677 h 957435"/>
              <a:gd name="connsiteX4" fmla="*/ 0 w 2517290"/>
              <a:gd name="connsiteY4" fmla="*/ 0 h 957435"/>
              <a:gd name="connsiteX0" fmla="*/ 0 w 1785770"/>
              <a:gd name="connsiteY0" fmla="*/ 0 h 957435"/>
              <a:gd name="connsiteX1" fmla="*/ 1785770 w 1785770"/>
              <a:gd name="connsiteY1" fmla="*/ 10758 h 957435"/>
              <a:gd name="connsiteX2" fmla="*/ 1183341 w 1785770"/>
              <a:gd name="connsiteY2" fmla="*/ 957435 h 957435"/>
              <a:gd name="connsiteX3" fmla="*/ 0 w 1785770"/>
              <a:gd name="connsiteY3" fmla="*/ 946677 h 957435"/>
              <a:gd name="connsiteX4" fmla="*/ 0 w 1785770"/>
              <a:gd name="connsiteY4" fmla="*/ 0 h 957435"/>
              <a:gd name="connsiteX0" fmla="*/ 0 w 1785770"/>
              <a:gd name="connsiteY0" fmla="*/ 0 h 957435"/>
              <a:gd name="connsiteX1" fmla="*/ 1785770 w 1785770"/>
              <a:gd name="connsiteY1" fmla="*/ 10758 h 957435"/>
              <a:gd name="connsiteX2" fmla="*/ 1183341 w 1785770"/>
              <a:gd name="connsiteY2" fmla="*/ 957435 h 957435"/>
              <a:gd name="connsiteX3" fmla="*/ 10391 w 1785770"/>
              <a:gd name="connsiteY3" fmla="*/ 946677 h 957435"/>
              <a:gd name="connsiteX4" fmla="*/ 0 w 1785770"/>
              <a:gd name="connsiteY4" fmla="*/ 0 h 957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5770" h="957435">
                <a:moveTo>
                  <a:pt x="0" y="0"/>
                </a:moveTo>
                <a:lnTo>
                  <a:pt x="1785770" y="10758"/>
                </a:lnTo>
                <a:lnTo>
                  <a:pt x="1183341" y="957435"/>
                </a:lnTo>
                <a:lnTo>
                  <a:pt x="10391" y="946677"/>
                </a:lnTo>
                <a:lnTo>
                  <a:pt x="0" y="0"/>
                </a:lnTo>
                <a:close/>
              </a:path>
            </a:pathLst>
          </a:custGeom>
          <a:solidFill>
            <a:srgbClr val="FFA300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9" name="Rectangle 2"/>
          <p:cNvSpPr/>
          <p:nvPr userDrawn="1"/>
        </p:nvSpPr>
        <p:spPr>
          <a:xfrm rot="10800000">
            <a:off x="9058707" y="-10391"/>
            <a:ext cx="3133293" cy="1259929"/>
          </a:xfrm>
          <a:custGeom>
            <a:avLst/>
            <a:gdLst>
              <a:gd name="connsiteX0" fmla="*/ 0 w 2517290"/>
              <a:gd name="connsiteY0" fmla="*/ 0 h 946677"/>
              <a:gd name="connsiteX1" fmla="*/ 2517290 w 2517290"/>
              <a:gd name="connsiteY1" fmla="*/ 0 h 946677"/>
              <a:gd name="connsiteX2" fmla="*/ 2517290 w 2517290"/>
              <a:gd name="connsiteY2" fmla="*/ 946677 h 946677"/>
              <a:gd name="connsiteX3" fmla="*/ 0 w 2517290"/>
              <a:gd name="connsiteY3" fmla="*/ 946677 h 946677"/>
              <a:gd name="connsiteX4" fmla="*/ 0 w 2517290"/>
              <a:gd name="connsiteY4" fmla="*/ 0 h 946677"/>
              <a:gd name="connsiteX0" fmla="*/ 0 w 2517290"/>
              <a:gd name="connsiteY0" fmla="*/ 0 h 957435"/>
              <a:gd name="connsiteX1" fmla="*/ 2517290 w 2517290"/>
              <a:gd name="connsiteY1" fmla="*/ 0 h 957435"/>
              <a:gd name="connsiteX2" fmla="*/ 1183341 w 2517290"/>
              <a:gd name="connsiteY2" fmla="*/ 957435 h 957435"/>
              <a:gd name="connsiteX3" fmla="*/ 0 w 2517290"/>
              <a:gd name="connsiteY3" fmla="*/ 946677 h 957435"/>
              <a:gd name="connsiteX4" fmla="*/ 0 w 2517290"/>
              <a:gd name="connsiteY4" fmla="*/ 0 h 957435"/>
              <a:gd name="connsiteX0" fmla="*/ 0 w 1785770"/>
              <a:gd name="connsiteY0" fmla="*/ 0 h 957435"/>
              <a:gd name="connsiteX1" fmla="*/ 1785770 w 1785770"/>
              <a:gd name="connsiteY1" fmla="*/ 10758 h 957435"/>
              <a:gd name="connsiteX2" fmla="*/ 1183341 w 1785770"/>
              <a:gd name="connsiteY2" fmla="*/ 957435 h 957435"/>
              <a:gd name="connsiteX3" fmla="*/ 0 w 1785770"/>
              <a:gd name="connsiteY3" fmla="*/ 946677 h 957435"/>
              <a:gd name="connsiteX4" fmla="*/ 0 w 1785770"/>
              <a:gd name="connsiteY4" fmla="*/ 0 h 957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5770" h="957435">
                <a:moveTo>
                  <a:pt x="0" y="0"/>
                </a:moveTo>
                <a:lnTo>
                  <a:pt x="1785770" y="10758"/>
                </a:lnTo>
                <a:lnTo>
                  <a:pt x="1183341" y="957435"/>
                </a:lnTo>
                <a:lnTo>
                  <a:pt x="0" y="946677"/>
                </a:lnTo>
                <a:lnTo>
                  <a:pt x="0" y="0"/>
                </a:lnTo>
                <a:close/>
              </a:path>
            </a:pathLst>
          </a:custGeom>
          <a:solidFill>
            <a:srgbClr val="80276C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6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221672" y="6367319"/>
            <a:ext cx="862061" cy="2943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fld id="{5A4C5B2E-C222-42BA-A6AE-2E2D0C9DED1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Espace réservé du texte 9"/>
          <p:cNvSpPr>
            <a:spLocks noGrp="1"/>
          </p:cNvSpPr>
          <p:nvPr>
            <p:ph type="body" sz="quarter" idx="10" hasCustomPrompt="1"/>
          </p:nvPr>
        </p:nvSpPr>
        <p:spPr>
          <a:xfrm>
            <a:off x="2353317" y="1390604"/>
            <a:ext cx="8200768" cy="770705"/>
          </a:xfrm>
        </p:spPr>
        <p:txBody>
          <a:bodyPr>
            <a:noAutofit/>
          </a:bodyPr>
          <a:lstStyle>
            <a:lvl1pPr marL="0" indent="0">
              <a:buNone/>
              <a:defRPr sz="2000" b="1" baseline="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fr-FR"/>
              <a:t>Titre sur une ligne ou </a:t>
            </a:r>
          </a:p>
          <a:p>
            <a:pPr lvl="0"/>
            <a:r>
              <a:rPr lang="fr-FR"/>
              <a:t>sur deux lignes</a:t>
            </a:r>
          </a:p>
        </p:txBody>
      </p:sp>
      <p:sp>
        <p:nvSpPr>
          <p:cNvPr id="8" name="Espace réservé du texte 11"/>
          <p:cNvSpPr>
            <a:spLocks noGrp="1"/>
          </p:cNvSpPr>
          <p:nvPr>
            <p:ph type="body" sz="quarter" idx="11" hasCustomPrompt="1"/>
          </p:nvPr>
        </p:nvSpPr>
        <p:spPr>
          <a:xfrm>
            <a:off x="2353316" y="2380721"/>
            <a:ext cx="8200768" cy="3334327"/>
          </a:xfrm>
        </p:spPr>
        <p:txBody>
          <a:bodyPr/>
          <a:lstStyle>
            <a:lvl1pPr marL="0" indent="0">
              <a:buNone/>
              <a:defRPr sz="14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Autaspe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rnatenda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ilit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ex et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ped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unt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dolenia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que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idemqua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spedit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qui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repuda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et ut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evendignis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volorio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Rae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seque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poreped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ut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moluptia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inctatem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solor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simusandit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quat officient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invenecabor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as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volore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laccupicid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quatiis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enistis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ad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eos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alitiunde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as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nulliti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con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etur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?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Arundio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Lent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et qui arum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exerum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nonet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mi,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voluptaturio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optat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doluptium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facerferio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cuptas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labore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molorer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ibeatate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odio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Iti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cum que non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essimporum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inctem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suntinu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llatianda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incienis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offictor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est ad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vides ne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nossit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quiam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volori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alitem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quunt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accusda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cullant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untiatempe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exped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qui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nonsequiandi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conet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ipicide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llaboreicia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volore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comnim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endite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nonecea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enisti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offic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tem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reptatiis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voluptia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soloribus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iur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 qui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simusan</a:t>
            </a:r>
            <a:endParaRPr lang="fr-FR" sz="1400" baseline="30000">
              <a:solidFill>
                <a:srgbClr val="80276C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0"/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Autaspe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rnatenda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ilit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ex et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ped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unt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dolenia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que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idemqua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spedit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qui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repuda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et ut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evendignis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volorio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Rae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seque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poreped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ut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moluptia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inctatem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solor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simusandit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quat officient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invenecabor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as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volore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laccupicid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quatiis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enistis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ad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eos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alitiunde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as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nulliti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con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etur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?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Arundio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Lent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et qui arum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exerum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nonet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mi,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voluptaturio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optat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doluptium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facerferio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cuptas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labore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molorer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ibeatate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odio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Iti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cum que non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essimporum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inctem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suntinu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llatianda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incienis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offictor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est ad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vides ne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nossit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quiam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volori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alitem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quunt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accusda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cullant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untiatempe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exped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qui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nonsequiandi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conet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ipicide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llaboreicia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volore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comnim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endite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nonecea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enisti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offic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tem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reptatiis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voluptia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soloribus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iur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 qui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simusan</a:t>
            </a:r>
            <a:endParaRPr lang="fr-FR" sz="1400" baseline="30000">
              <a:solidFill>
                <a:srgbClr val="80276C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0"/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Autaspe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rnatenda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ilit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ex et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ped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unt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dolenia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que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idemqua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spedit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qui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repuda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et ut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evendignis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volorio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Rae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seque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poreped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ut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moluptia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inctatem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solor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simusandit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quat officient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invenecabor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as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volore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laccupicid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quatiis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enistis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ad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eos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alitiunde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as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nulliti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con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etur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?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Arundio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Lent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et qui arum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exerum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nonet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mi,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voluptaturio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optat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doluptium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facerferio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cuptas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labore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molorer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ibeatate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odio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Iti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cum que non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essimporum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inctem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suntinu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llatianda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incienis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offictor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est ad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vides ne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nossit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quiam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volori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alitem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quunt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accusda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cullant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untiatempe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exped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qui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nonsequiandi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conet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ipicide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llaboreicia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volore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comnim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endite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nonecea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enisti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offic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tem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reptatiis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voluptia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soloribus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iur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 qui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simusan</a:t>
            </a:r>
            <a:endParaRPr lang="fr-FR" sz="1400" baseline="30000">
              <a:solidFill>
                <a:srgbClr val="80276C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3118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9635" y="6078169"/>
            <a:ext cx="2600253" cy="583504"/>
          </a:xfrm>
          <a:prstGeom prst="rect">
            <a:avLst/>
          </a:prstGeom>
        </p:spPr>
      </p:pic>
      <p:sp>
        <p:nvSpPr>
          <p:cNvPr id="5" name="Rectangle 2"/>
          <p:cNvSpPr/>
          <p:nvPr userDrawn="1"/>
        </p:nvSpPr>
        <p:spPr>
          <a:xfrm>
            <a:off x="-27710" y="5910957"/>
            <a:ext cx="2381027" cy="957435"/>
          </a:xfrm>
          <a:custGeom>
            <a:avLst/>
            <a:gdLst>
              <a:gd name="connsiteX0" fmla="*/ 0 w 2517290"/>
              <a:gd name="connsiteY0" fmla="*/ 0 h 946677"/>
              <a:gd name="connsiteX1" fmla="*/ 2517290 w 2517290"/>
              <a:gd name="connsiteY1" fmla="*/ 0 h 946677"/>
              <a:gd name="connsiteX2" fmla="*/ 2517290 w 2517290"/>
              <a:gd name="connsiteY2" fmla="*/ 946677 h 946677"/>
              <a:gd name="connsiteX3" fmla="*/ 0 w 2517290"/>
              <a:gd name="connsiteY3" fmla="*/ 946677 h 946677"/>
              <a:gd name="connsiteX4" fmla="*/ 0 w 2517290"/>
              <a:gd name="connsiteY4" fmla="*/ 0 h 946677"/>
              <a:gd name="connsiteX0" fmla="*/ 0 w 2517290"/>
              <a:gd name="connsiteY0" fmla="*/ 0 h 957435"/>
              <a:gd name="connsiteX1" fmla="*/ 2517290 w 2517290"/>
              <a:gd name="connsiteY1" fmla="*/ 0 h 957435"/>
              <a:gd name="connsiteX2" fmla="*/ 1183341 w 2517290"/>
              <a:gd name="connsiteY2" fmla="*/ 957435 h 957435"/>
              <a:gd name="connsiteX3" fmla="*/ 0 w 2517290"/>
              <a:gd name="connsiteY3" fmla="*/ 946677 h 957435"/>
              <a:gd name="connsiteX4" fmla="*/ 0 w 2517290"/>
              <a:gd name="connsiteY4" fmla="*/ 0 h 957435"/>
              <a:gd name="connsiteX0" fmla="*/ 0 w 1785770"/>
              <a:gd name="connsiteY0" fmla="*/ 0 h 957435"/>
              <a:gd name="connsiteX1" fmla="*/ 1785770 w 1785770"/>
              <a:gd name="connsiteY1" fmla="*/ 10758 h 957435"/>
              <a:gd name="connsiteX2" fmla="*/ 1183341 w 1785770"/>
              <a:gd name="connsiteY2" fmla="*/ 957435 h 957435"/>
              <a:gd name="connsiteX3" fmla="*/ 0 w 1785770"/>
              <a:gd name="connsiteY3" fmla="*/ 946677 h 957435"/>
              <a:gd name="connsiteX4" fmla="*/ 0 w 1785770"/>
              <a:gd name="connsiteY4" fmla="*/ 0 h 957435"/>
              <a:gd name="connsiteX0" fmla="*/ 0 w 1785770"/>
              <a:gd name="connsiteY0" fmla="*/ 0 h 957435"/>
              <a:gd name="connsiteX1" fmla="*/ 1785770 w 1785770"/>
              <a:gd name="connsiteY1" fmla="*/ 10758 h 957435"/>
              <a:gd name="connsiteX2" fmla="*/ 1183341 w 1785770"/>
              <a:gd name="connsiteY2" fmla="*/ 957435 h 957435"/>
              <a:gd name="connsiteX3" fmla="*/ 10391 w 1785770"/>
              <a:gd name="connsiteY3" fmla="*/ 946677 h 957435"/>
              <a:gd name="connsiteX4" fmla="*/ 0 w 1785770"/>
              <a:gd name="connsiteY4" fmla="*/ 0 h 957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5770" h="957435">
                <a:moveTo>
                  <a:pt x="0" y="0"/>
                </a:moveTo>
                <a:lnTo>
                  <a:pt x="1785770" y="10758"/>
                </a:lnTo>
                <a:lnTo>
                  <a:pt x="1183341" y="957435"/>
                </a:lnTo>
                <a:lnTo>
                  <a:pt x="10391" y="946677"/>
                </a:lnTo>
                <a:lnTo>
                  <a:pt x="0" y="0"/>
                </a:lnTo>
                <a:close/>
              </a:path>
            </a:pathLst>
          </a:custGeom>
          <a:solidFill>
            <a:srgbClr val="FFA300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6" name="Rectangle 2"/>
          <p:cNvSpPr/>
          <p:nvPr userDrawn="1"/>
        </p:nvSpPr>
        <p:spPr>
          <a:xfrm rot="10800000">
            <a:off x="9058707" y="-10391"/>
            <a:ext cx="3133293" cy="1259929"/>
          </a:xfrm>
          <a:custGeom>
            <a:avLst/>
            <a:gdLst>
              <a:gd name="connsiteX0" fmla="*/ 0 w 2517290"/>
              <a:gd name="connsiteY0" fmla="*/ 0 h 946677"/>
              <a:gd name="connsiteX1" fmla="*/ 2517290 w 2517290"/>
              <a:gd name="connsiteY1" fmla="*/ 0 h 946677"/>
              <a:gd name="connsiteX2" fmla="*/ 2517290 w 2517290"/>
              <a:gd name="connsiteY2" fmla="*/ 946677 h 946677"/>
              <a:gd name="connsiteX3" fmla="*/ 0 w 2517290"/>
              <a:gd name="connsiteY3" fmla="*/ 946677 h 946677"/>
              <a:gd name="connsiteX4" fmla="*/ 0 w 2517290"/>
              <a:gd name="connsiteY4" fmla="*/ 0 h 946677"/>
              <a:gd name="connsiteX0" fmla="*/ 0 w 2517290"/>
              <a:gd name="connsiteY0" fmla="*/ 0 h 957435"/>
              <a:gd name="connsiteX1" fmla="*/ 2517290 w 2517290"/>
              <a:gd name="connsiteY1" fmla="*/ 0 h 957435"/>
              <a:gd name="connsiteX2" fmla="*/ 1183341 w 2517290"/>
              <a:gd name="connsiteY2" fmla="*/ 957435 h 957435"/>
              <a:gd name="connsiteX3" fmla="*/ 0 w 2517290"/>
              <a:gd name="connsiteY3" fmla="*/ 946677 h 957435"/>
              <a:gd name="connsiteX4" fmla="*/ 0 w 2517290"/>
              <a:gd name="connsiteY4" fmla="*/ 0 h 957435"/>
              <a:gd name="connsiteX0" fmla="*/ 0 w 1785770"/>
              <a:gd name="connsiteY0" fmla="*/ 0 h 957435"/>
              <a:gd name="connsiteX1" fmla="*/ 1785770 w 1785770"/>
              <a:gd name="connsiteY1" fmla="*/ 10758 h 957435"/>
              <a:gd name="connsiteX2" fmla="*/ 1183341 w 1785770"/>
              <a:gd name="connsiteY2" fmla="*/ 957435 h 957435"/>
              <a:gd name="connsiteX3" fmla="*/ 0 w 1785770"/>
              <a:gd name="connsiteY3" fmla="*/ 946677 h 957435"/>
              <a:gd name="connsiteX4" fmla="*/ 0 w 1785770"/>
              <a:gd name="connsiteY4" fmla="*/ 0 h 957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5770" h="957435">
                <a:moveTo>
                  <a:pt x="0" y="0"/>
                </a:moveTo>
                <a:lnTo>
                  <a:pt x="1785770" y="10758"/>
                </a:lnTo>
                <a:lnTo>
                  <a:pt x="1183341" y="957435"/>
                </a:lnTo>
                <a:lnTo>
                  <a:pt x="0" y="946677"/>
                </a:lnTo>
                <a:lnTo>
                  <a:pt x="0" y="0"/>
                </a:lnTo>
                <a:close/>
              </a:path>
            </a:pathLst>
          </a:custGeom>
          <a:solidFill>
            <a:srgbClr val="80276C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7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221672" y="6367319"/>
            <a:ext cx="862061" cy="2943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fld id="{5A4C5B2E-C222-42BA-A6AE-2E2D0C9DED1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2270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65" b="63604"/>
          <a:stretch/>
        </p:blipFill>
        <p:spPr>
          <a:xfrm rot="16200000">
            <a:off x="-1771131" y="1771136"/>
            <a:ext cx="6870358" cy="3328088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9635" y="6078169"/>
            <a:ext cx="2600253" cy="583504"/>
          </a:xfrm>
          <a:prstGeom prst="rect">
            <a:avLst/>
          </a:prstGeom>
        </p:spPr>
      </p:pic>
      <p:sp>
        <p:nvSpPr>
          <p:cNvPr id="9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221672" y="6367319"/>
            <a:ext cx="862061" cy="2943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fld id="{5A4C5B2E-C222-42BA-A6AE-2E2D0C9DED1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1" name="Espace réservé du texte 9"/>
          <p:cNvSpPr>
            <a:spLocks noGrp="1"/>
          </p:cNvSpPr>
          <p:nvPr>
            <p:ph type="body" sz="quarter" idx="10" hasCustomPrompt="1"/>
          </p:nvPr>
        </p:nvSpPr>
        <p:spPr>
          <a:xfrm>
            <a:off x="3794192" y="704218"/>
            <a:ext cx="7942149" cy="659870"/>
          </a:xfrm>
        </p:spPr>
        <p:txBody>
          <a:bodyPr>
            <a:noAutofit/>
          </a:bodyPr>
          <a:lstStyle>
            <a:lvl1pPr marL="0" indent="0">
              <a:buNone/>
              <a:defRPr sz="2000" b="1" baseline="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fr-FR"/>
              <a:t>Titre sur une ligne ou </a:t>
            </a:r>
          </a:p>
          <a:p>
            <a:pPr lvl="0"/>
            <a:r>
              <a:rPr lang="fr-FR"/>
              <a:t>sur deux lignes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1" hasCustomPrompt="1"/>
          </p:nvPr>
        </p:nvSpPr>
        <p:spPr>
          <a:xfrm>
            <a:off x="3794194" y="1616364"/>
            <a:ext cx="7942148" cy="4285672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Coactique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aliquotiens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nostri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pedites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ad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eos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persequendos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scandere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clivos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sublimes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etiam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si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lapsantibus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plantis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fruticeta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prensando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vel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d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dumos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ad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vertices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venerint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summos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, inter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arta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tamen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et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invia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nullas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acies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explicare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permissi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nec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firmare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nisu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valido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gressus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: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hoste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discursatore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rupium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abscisa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volvente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,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ruinis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ponderum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inmanium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consternuntur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,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dumos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ad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vertices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venerint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summos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, inter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arta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tamen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et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invia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nullas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acies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explicare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permissi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nec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firmare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nisu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valido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gressus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: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hoste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discursatore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rupium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abscisa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volvente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,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ruinis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ponderum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inmanium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consternuntur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,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umos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ad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vertices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venerint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summos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, inter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arta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tame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.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5080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65" b="63604"/>
          <a:stretch/>
        </p:blipFill>
        <p:spPr>
          <a:xfrm rot="16200000">
            <a:off x="-1771131" y="1771136"/>
            <a:ext cx="6870358" cy="3328088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9635" y="6078169"/>
            <a:ext cx="2600253" cy="583504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221672" y="6367319"/>
            <a:ext cx="862061" cy="2943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fld id="{5A4C5B2E-C222-42BA-A6AE-2E2D0C9DED1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2696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75" b="63724"/>
          <a:stretch/>
        </p:blipFill>
        <p:spPr>
          <a:xfrm rot="16200000">
            <a:off x="-1780744" y="1780744"/>
            <a:ext cx="6878594" cy="3317107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9635" y="6078169"/>
            <a:ext cx="2600253" cy="583504"/>
          </a:xfrm>
          <a:prstGeom prst="rect">
            <a:avLst/>
          </a:prstGeom>
        </p:spPr>
      </p:pic>
      <p:sp>
        <p:nvSpPr>
          <p:cNvPr id="11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221672" y="6367319"/>
            <a:ext cx="862061" cy="2943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fld id="{5A4C5B2E-C222-42BA-A6AE-2E2D0C9DED1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2" name="Espace réservé du texte 9"/>
          <p:cNvSpPr>
            <a:spLocks noGrp="1"/>
          </p:cNvSpPr>
          <p:nvPr>
            <p:ph type="body" sz="quarter" idx="10" hasCustomPrompt="1"/>
          </p:nvPr>
        </p:nvSpPr>
        <p:spPr>
          <a:xfrm>
            <a:off x="3794192" y="704218"/>
            <a:ext cx="7942149" cy="659870"/>
          </a:xfrm>
        </p:spPr>
        <p:txBody>
          <a:bodyPr>
            <a:noAutofit/>
          </a:bodyPr>
          <a:lstStyle>
            <a:lvl1pPr marL="0" indent="0">
              <a:buNone/>
              <a:defRPr sz="2000" b="1" baseline="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fr-FR"/>
              <a:t>Titre sur une ligne ou </a:t>
            </a:r>
          </a:p>
          <a:p>
            <a:pPr lvl="0"/>
            <a:r>
              <a:rPr lang="fr-FR"/>
              <a:t>sur deux lignes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1" hasCustomPrompt="1"/>
          </p:nvPr>
        </p:nvSpPr>
        <p:spPr>
          <a:xfrm>
            <a:off x="3794194" y="1616364"/>
            <a:ext cx="7942148" cy="4285672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Coactique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aliquotiens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nostri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pedites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ad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eos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persequendos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scandere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clivos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sublimes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etiam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si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lapsantibus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plantis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fruticeta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prensando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vel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d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dumos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ad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vertices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venerint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summos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, inter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arta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tamen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et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invia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nullas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acies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explicare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permissi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nec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firmare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nisu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valido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gressus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: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hoste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discursatore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rupium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abscisa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volvente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,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ruinis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ponderum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inmanium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consternuntur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,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dumos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ad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vertices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venerint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summos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, inter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arta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tamen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et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invia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nullas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acies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explicare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permissi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nec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firmare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nisu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valido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gressus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: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hoste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discursatore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rupium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abscisa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volvente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,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ruinis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ponderum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inmanium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consternuntur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,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umos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ad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vertices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venerint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summos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, inter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arta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 </a:t>
            </a:r>
            <a:r>
              <a:rPr lang="fr-FR" sz="18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tame</a:t>
            </a:r>
            <a:r>
              <a:rPr lang="fr-FR" sz="18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Zilla Slab" charset="0"/>
              </a:rPr>
              <a:t>.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8119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3"/>
            <a:b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Autaspe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rnatenda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ilit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ex et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ped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unt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dolenia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que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idemqua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spedit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qui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repuda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et ut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evendignis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volorio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Rae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seque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poreped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ut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moluptia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inctate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Autaspe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rnatenda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ilit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ex et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ped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unt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dolenia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que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idemqua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spedit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qui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repuda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et ut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evendignis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volorio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Rae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seque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poreped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ut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moluptia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inctatem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solor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simusandit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quat officient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invenecabor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as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volore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laccupicid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quatiis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enistis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ad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eos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alitiunde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as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nulliti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con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etur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?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Arundio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Lent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quas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et qui arum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exerum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que m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solor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simusandit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quat officient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invenecabor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as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et or as </a:t>
            </a:r>
            <a:r>
              <a:rPr lang="fr-FR" sz="1400" baseline="3000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alit</a:t>
            </a:r>
            <a:r>
              <a:rPr lang="fr-FR" sz="1400" baseline="300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</a:t>
            </a:r>
          </a:p>
          <a:p>
            <a:pPr lvl="3"/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838201" y="6351215"/>
            <a:ext cx="569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5A4C5B2E-C222-42BA-A6AE-2E2D0C9DED18}" type="slidenum">
              <a:rPr lang="fr-FR" sz="1800" smtClean="0"/>
              <a:pPr/>
              <a:t>‹N°›</a:t>
            </a:fld>
            <a:endParaRPr lang="fr-FR" sz="1800"/>
          </a:p>
        </p:txBody>
      </p:sp>
    </p:spTree>
    <p:extLst>
      <p:ext uri="{BB962C8B-B14F-4D97-AF65-F5344CB8AC3E}">
        <p14:creationId xmlns:p14="http://schemas.microsoft.com/office/powerpoint/2010/main" val="1409001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rgbClr val="80276C"/>
          </a:solidFill>
          <a:latin typeface="Verdana" panose="020B0604030504040204" pitchFamily="34" charset="0"/>
          <a:ea typeface="Verdana" panose="020B0604030504040204" pitchFamily="34" charset="0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80276C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80276C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80276C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rgbClr val="80276C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8" name="Espace réservé du numéro de diapositive 3"/>
          <p:cNvSpPr txBox="1">
            <a:spLocks/>
          </p:cNvSpPr>
          <p:nvPr userDrawn="1"/>
        </p:nvSpPr>
        <p:spPr>
          <a:xfrm>
            <a:off x="166254" y="6367318"/>
            <a:ext cx="646546" cy="2943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A4C5B2E-C222-42BA-A6AE-2E2D0C9DED1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882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4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emf"/><Relationship Id="rId7" Type="http://schemas.openxmlformats.org/officeDocument/2006/relationships/image" Target="../media/image32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fr.wikipedia.org/wiki/Revue_scientifique" TargetMode="External"/><Relationship Id="rId7" Type="http://schemas.openxmlformats.org/officeDocument/2006/relationships/image" Target="../media/image36.png"/><Relationship Id="rId2" Type="http://schemas.openxmlformats.org/officeDocument/2006/relationships/hyperlink" Target="https://fr.wikipedia.org/wiki/Escroquerie" TargetMode="Externa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5.svg"/><Relationship Id="rId5" Type="http://schemas.openxmlformats.org/officeDocument/2006/relationships/image" Target="../media/image34.png"/><Relationship Id="rId4" Type="http://schemas.openxmlformats.org/officeDocument/2006/relationships/hyperlink" Target="https://fr.wikipedia.org/wiki/Libre_acc%C3%A8s_(%C3%A9dition_scientifique)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app.lib.uliege.be/compass-to-publish/" TargetMode="External"/><Relationship Id="rId13" Type="http://schemas.openxmlformats.org/officeDocument/2006/relationships/image" Target="../media/image40.png"/><Relationship Id="rId3" Type="http://schemas.openxmlformats.org/officeDocument/2006/relationships/hyperlink" Target="https://en.wikipedia.org/wiki/Index_Copernicus" TargetMode="External"/><Relationship Id="rId7" Type="http://schemas.openxmlformats.org/officeDocument/2006/relationships/hyperlink" Target="http://publicationethics.org/" TargetMode="External"/><Relationship Id="rId12" Type="http://schemas.openxmlformats.org/officeDocument/2006/relationships/image" Target="../media/image39.png"/><Relationship Id="rId2" Type="http://schemas.openxmlformats.org/officeDocument/2006/relationships/hyperlink" Target="http://thomsonreuters.com/en/products-services/scholarly-scientific-research/research-management-and-evaluation/journal-citation-reports.html" TargetMode="Externa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://www.icmje.org/" TargetMode="External"/><Relationship Id="rId11" Type="http://schemas.openxmlformats.org/officeDocument/2006/relationships/image" Target="../media/image38.svg"/><Relationship Id="rId5" Type="http://schemas.openxmlformats.org/officeDocument/2006/relationships/hyperlink" Target="http://oaspa.org/" TargetMode="External"/><Relationship Id="rId10" Type="http://schemas.openxmlformats.org/officeDocument/2006/relationships/image" Target="../media/image37.png"/><Relationship Id="rId4" Type="http://schemas.openxmlformats.org/officeDocument/2006/relationships/hyperlink" Target="https://doaj.org/" TargetMode="External"/><Relationship Id="rId9" Type="http://schemas.openxmlformats.org/officeDocument/2006/relationships/hyperlink" Target="https://app.lib.uliege.be/compass-to-publish/pages/7/M%C3%A9thodologie" TargetMode="External"/><Relationship Id="rId14" Type="http://schemas.openxmlformats.org/officeDocument/2006/relationships/image" Target="../media/image41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teracademies.org/publication/predatory-practices-report-English" TargetMode="Externa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13" Type="http://schemas.openxmlformats.org/officeDocument/2006/relationships/image" Target="../media/image52.svg"/><Relationship Id="rId3" Type="http://schemas.openxmlformats.org/officeDocument/2006/relationships/image" Target="../media/image44.svg"/><Relationship Id="rId7" Type="http://schemas.openxmlformats.org/officeDocument/2006/relationships/hyperlink" Target="https://esac-initiative.org/about/transformative-agreements/" TargetMode="External"/><Relationship Id="rId12" Type="http://schemas.openxmlformats.org/officeDocument/2006/relationships/image" Target="../media/image51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.xml"/><Relationship Id="rId6" Type="http://schemas.microsoft.com/office/2007/relationships/hdphoto" Target="../media/hdphoto1.wdp"/><Relationship Id="rId11" Type="http://schemas.openxmlformats.org/officeDocument/2006/relationships/image" Target="../media/image50.svg"/><Relationship Id="rId5" Type="http://schemas.openxmlformats.org/officeDocument/2006/relationships/image" Target="../media/image46.png"/><Relationship Id="rId10" Type="http://schemas.openxmlformats.org/officeDocument/2006/relationships/image" Target="../media/image49.png"/><Relationship Id="rId4" Type="http://schemas.openxmlformats.org/officeDocument/2006/relationships/image" Target="../media/image45.png"/><Relationship Id="rId9" Type="http://schemas.openxmlformats.org/officeDocument/2006/relationships/image" Target="../media/image48.sv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svg"/><Relationship Id="rId3" Type="http://schemas.openxmlformats.org/officeDocument/2006/relationships/image" Target="../media/image54.svg"/><Relationship Id="rId7" Type="http://schemas.openxmlformats.org/officeDocument/2006/relationships/image" Target="../media/image58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7.sv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8.svg"/><Relationship Id="rId5" Type="http://schemas.openxmlformats.org/officeDocument/2006/relationships/image" Target="../media/image47.png"/><Relationship Id="rId4" Type="http://schemas.openxmlformats.org/officeDocument/2006/relationships/image" Target="../media/image6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>
          <a:xfrm>
            <a:off x="6096000" y="3270779"/>
            <a:ext cx="5578136" cy="1954914"/>
          </a:xfrm>
        </p:spPr>
        <p:txBody>
          <a:bodyPr/>
          <a:lstStyle/>
          <a:p>
            <a:r>
              <a:rPr lang="fr-FR" sz="2800" dirty="0"/>
              <a:t>Publier en open </a:t>
            </a:r>
            <a:r>
              <a:rPr lang="fr-FR" sz="2800" dirty="0" err="1"/>
              <a:t>access</a:t>
            </a:r>
            <a:r>
              <a:rPr lang="fr-FR" sz="2800" dirty="0"/>
              <a:t> : </a:t>
            </a:r>
          </a:p>
          <a:p>
            <a:r>
              <a:rPr lang="fr-FR" sz="2800" dirty="0"/>
              <a:t>Revues prédatrices</a:t>
            </a:r>
          </a:p>
          <a:p>
            <a:r>
              <a:rPr lang="fr-FR" sz="2800" dirty="0"/>
              <a:t>Accords transformants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6F3879F-A5D6-4BF0-9745-55AE81FE7B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0795" y="5701683"/>
            <a:ext cx="1999927" cy="810781"/>
          </a:xfrm>
          <a:prstGeom prst="rect">
            <a:avLst/>
          </a:prstGeom>
        </p:spPr>
      </p:pic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C4578026-C883-4E24-AECA-D1ABE26A8062}"/>
              </a:ext>
            </a:extLst>
          </p:cNvPr>
          <p:cNvSpPr txBox="1">
            <a:spLocks/>
          </p:cNvSpPr>
          <p:nvPr/>
        </p:nvSpPr>
        <p:spPr>
          <a:xfrm>
            <a:off x="6096000" y="5187963"/>
            <a:ext cx="3987703" cy="330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rgbClr val="FFA300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Christine </a:t>
            </a:r>
            <a:r>
              <a:rPr lang="fr-FR" dirty="0" err="1"/>
              <a:t>Ollendorff</a:t>
            </a:r>
            <a:r>
              <a:rPr lang="fr-FR" dirty="0"/>
              <a:t>, mars 2024</a:t>
            </a:r>
          </a:p>
        </p:txBody>
      </p:sp>
    </p:spTree>
    <p:extLst>
      <p:ext uri="{BB962C8B-B14F-4D97-AF65-F5344CB8AC3E}">
        <p14:creationId xmlns:p14="http://schemas.microsoft.com/office/powerpoint/2010/main" val="5752105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>
          <a:xfrm>
            <a:off x="6096000" y="4144669"/>
            <a:ext cx="3757723" cy="1256209"/>
          </a:xfrm>
        </p:spPr>
        <p:txBody>
          <a:bodyPr/>
          <a:lstStyle/>
          <a:p>
            <a:r>
              <a:rPr lang="fr-FR" dirty="0"/>
              <a:t>Merci</a:t>
            </a:r>
          </a:p>
        </p:txBody>
      </p:sp>
    </p:spTree>
    <p:extLst>
      <p:ext uri="{BB962C8B-B14F-4D97-AF65-F5344CB8AC3E}">
        <p14:creationId xmlns:p14="http://schemas.microsoft.com/office/powerpoint/2010/main" val="22014019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400"/>
            <a:fld id="{5A4C5B2E-C222-42BA-A6AE-2E2D0C9DED18}" type="slidenum">
              <a:rPr lang="fr-FR">
                <a:solidFill>
                  <a:prstClr val="white"/>
                </a:solidFill>
              </a:rPr>
              <a:pPr defTabSz="914400"/>
              <a:t>2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236645" y="293153"/>
            <a:ext cx="9774862" cy="392783"/>
          </a:xfrm>
        </p:spPr>
        <p:txBody>
          <a:bodyPr/>
          <a:lstStyle/>
          <a:p>
            <a:r>
              <a:rPr lang="fr-FR" dirty="0"/>
              <a:t>Différentes voies de publication en open </a:t>
            </a:r>
            <a:r>
              <a:rPr lang="fr-FR" dirty="0" err="1"/>
              <a:t>access</a:t>
            </a:r>
            <a:r>
              <a:rPr lang="fr-FR" dirty="0"/>
              <a:t> 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766" y="1776626"/>
            <a:ext cx="1059532" cy="855061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5502" y="1438498"/>
            <a:ext cx="1181117" cy="1477811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2944361" y="2903642"/>
            <a:ext cx="1508105" cy="507831"/>
          </a:xfrm>
          <a:prstGeom prst="rect">
            <a:avLst/>
          </a:prstGeom>
          <a:solidFill>
            <a:srgbClr val="80276C"/>
          </a:solidFill>
        </p:spPr>
        <p:txBody>
          <a:bodyPr wrap="none" rtlCol="0">
            <a:spAutoFit/>
          </a:bodyPr>
          <a:lstStyle/>
          <a:p>
            <a:pPr defTabSz="914400"/>
            <a:r>
              <a:rPr lang="fr-FR" sz="1350" dirty="0">
                <a:solidFill>
                  <a:prstClr val="white"/>
                </a:solidFill>
                <a:latin typeface="Calibri" panose="020F0502020204030204"/>
              </a:rPr>
              <a:t>Revue open </a:t>
            </a:r>
            <a:r>
              <a:rPr lang="fr-FR" sz="1350" dirty="0" err="1">
                <a:solidFill>
                  <a:prstClr val="white"/>
                </a:solidFill>
                <a:latin typeface="Calibri" panose="020F0502020204030204"/>
              </a:rPr>
              <a:t>access</a:t>
            </a:r>
            <a:endParaRPr lang="fr-FR" sz="1350" dirty="0">
              <a:solidFill>
                <a:prstClr val="white"/>
              </a:solidFill>
              <a:latin typeface="Calibri" panose="020F0502020204030204"/>
            </a:endParaRPr>
          </a:p>
          <a:p>
            <a:pPr defTabSz="914400"/>
            <a:r>
              <a:rPr lang="fr-FR" sz="1350" dirty="0">
                <a:solidFill>
                  <a:prstClr val="white"/>
                </a:solidFill>
                <a:latin typeface="Calibri" panose="020F0502020204030204"/>
              </a:rPr>
              <a:t>(DOAJ.org) 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8657" y="4038191"/>
            <a:ext cx="1181117" cy="1477811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2951228" y="5517093"/>
            <a:ext cx="1144257" cy="507831"/>
          </a:xfrm>
          <a:prstGeom prst="rect">
            <a:avLst/>
          </a:prstGeom>
          <a:solidFill>
            <a:srgbClr val="80276C"/>
          </a:solidFill>
        </p:spPr>
        <p:txBody>
          <a:bodyPr wrap="square" rtlCol="0">
            <a:spAutoFit/>
          </a:bodyPr>
          <a:lstStyle/>
          <a:p>
            <a:pPr defTabSz="914400"/>
            <a:r>
              <a:rPr lang="fr-FR" sz="1350">
                <a:solidFill>
                  <a:prstClr val="white"/>
                </a:solidFill>
                <a:latin typeface="Calibri" panose="020F0502020204030204"/>
              </a:rPr>
              <a:t>Revue sur abonnement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4977597" y="2446651"/>
            <a:ext cx="2268504" cy="923330"/>
          </a:xfrm>
          <a:prstGeom prst="rect">
            <a:avLst/>
          </a:prstGeom>
          <a:solidFill>
            <a:srgbClr val="FFA300"/>
          </a:solidFill>
        </p:spPr>
        <p:txBody>
          <a:bodyPr wrap="square" rtlCol="0">
            <a:spAutoFit/>
          </a:bodyPr>
          <a:lstStyle/>
          <a:p>
            <a:pPr defTabSz="914400"/>
            <a:r>
              <a:rPr lang="fr-FR" sz="1350" dirty="0">
                <a:solidFill>
                  <a:prstClr val="black"/>
                </a:solidFill>
                <a:latin typeface="Calibri" panose="020F0502020204030204"/>
              </a:rPr>
              <a:t>Paiement APC (Article Processing Charge)</a:t>
            </a:r>
          </a:p>
          <a:p>
            <a:pPr defTabSz="914400"/>
            <a:r>
              <a:rPr lang="fr-FR" sz="1350" dirty="0">
                <a:solidFill>
                  <a:prstClr val="black"/>
                </a:solidFill>
                <a:latin typeface="Calibri" panose="020F0502020204030204"/>
              </a:rPr>
              <a:t>(laboratoire, établissement, négociations)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5260206" y="4311729"/>
            <a:ext cx="2414491" cy="715581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defTabSz="914400"/>
            <a:r>
              <a:rPr lang="fr-FR" sz="1350" dirty="0">
                <a:solidFill>
                  <a:prstClr val="black"/>
                </a:solidFill>
                <a:latin typeface="Calibri" panose="020F0502020204030204"/>
              </a:rPr>
              <a:t>Dépôt sur une archive ouverte</a:t>
            </a:r>
          </a:p>
          <a:p>
            <a:pPr defTabSz="914400"/>
            <a:r>
              <a:rPr lang="fr-FR" sz="1350" dirty="0">
                <a:solidFill>
                  <a:prstClr val="black"/>
                </a:solidFill>
                <a:latin typeface="Calibri" panose="020F0502020204030204"/>
              </a:rPr>
              <a:t>institutionnelle, nationale, thématique…</a:t>
            </a:r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5279" y="2199802"/>
            <a:ext cx="1654311" cy="1100868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5260206" y="5025144"/>
            <a:ext cx="2245896" cy="507831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defTabSz="914400"/>
            <a:r>
              <a:rPr lang="fr-FR" sz="1350" dirty="0">
                <a:solidFill>
                  <a:prstClr val="black"/>
                </a:solidFill>
                <a:latin typeface="Calibri" panose="020F0502020204030204"/>
              </a:rPr>
              <a:t>Embargo 6 mois STM -</a:t>
            </a:r>
          </a:p>
          <a:p>
            <a:pPr defTabSz="914400"/>
            <a:r>
              <a:rPr lang="fr-FR" sz="1350" dirty="0">
                <a:solidFill>
                  <a:prstClr val="black"/>
                </a:solidFill>
                <a:latin typeface="Calibri" panose="020F0502020204030204"/>
              </a:rPr>
              <a:t>12 mois SHS</a:t>
            </a:r>
          </a:p>
        </p:txBody>
      </p:sp>
      <p:cxnSp>
        <p:nvCxnSpPr>
          <p:cNvPr id="16" name="Connecteur droit avec flèche 15"/>
          <p:cNvCxnSpPr>
            <a:cxnSpLocks/>
            <a:endCxn id="6" idx="1"/>
          </p:cNvCxnSpPr>
          <p:nvPr/>
        </p:nvCxnSpPr>
        <p:spPr>
          <a:xfrm flipV="1">
            <a:off x="1644021" y="2177404"/>
            <a:ext cx="1111481" cy="836560"/>
          </a:xfrm>
          <a:prstGeom prst="straightConnector1">
            <a:avLst/>
          </a:prstGeom>
          <a:ln w="57150">
            <a:solidFill>
              <a:srgbClr val="80276C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>
            <a:cxnSpLocks/>
          </p:cNvCxnSpPr>
          <p:nvPr/>
        </p:nvCxnSpPr>
        <p:spPr>
          <a:xfrm>
            <a:off x="1669588" y="3507828"/>
            <a:ext cx="1119069" cy="962670"/>
          </a:xfrm>
          <a:prstGeom prst="straightConnector1">
            <a:avLst/>
          </a:prstGeom>
          <a:ln w="57150">
            <a:solidFill>
              <a:srgbClr val="80276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>
            <a:off x="4996407" y="1843214"/>
            <a:ext cx="679673" cy="300082"/>
          </a:xfrm>
          <a:prstGeom prst="rect">
            <a:avLst/>
          </a:prstGeom>
          <a:solidFill>
            <a:srgbClr val="FFA300"/>
          </a:solidFill>
        </p:spPr>
        <p:txBody>
          <a:bodyPr wrap="none" rtlCol="0">
            <a:spAutoFit/>
          </a:bodyPr>
          <a:lstStyle/>
          <a:p>
            <a:pPr defTabSz="914400"/>
            <a:r>
              <a:rPr lang="fr-FR" sz="1350" dirty="0">
                <a:solidFill>
                  <a:prstClr val="black"/>
                </a:solidFill>
                <a:latin typeface="Calibri" panose="020F0502020204030204"/>
              </a:rPr>
              <a:t>Gratuit</a:t>
            </a:r>
          </a:p>
        </p:txBody>
      </p:sp>
      <p:cxnSp>
        <p:nvCxnSpPr>
          <p:cNvPr id="24" name="Connecteur droit avec flèche 23"/>
          <p:cNvCxnSpPr/>
          <p:nvPr/>
        </p:nvCxnSpPr>
        <p:spPr>
          <a:xfrm flipV="1">
            <a:off x="3962681" y="1981714"/>
            <a:ext cx="979715" cy="30448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/>
          <p:nvPr/>
        </p:nvCxnSpPr>
        <p:spPr>
          <a:xfrm>
            <a:off x="4021897" y="2479289"/>
            <a:ext cx="920498" cy="25703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1" name="Connecteur droit avec flèche 30"/>
          <p:cNvCxnSpPr>
            <a:cxnSpLocks/>
          </p:cNvCxnSpPr>
          <p:nvPr/>
        </p:nvCxnSpPr>
        <p:spPr>
          <a:xfrm>
            <a:off x="4069064" y="4649910"/>
            <a:ext cx="1135982" cy="19609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Flèche droite 32"/>
          <p:cNvSpPr/>
          <p:nvPr/>
        </p:nvSpPr>
        <p:spPr>
          <a:xfrm>
            <a:off x="8987418" y="2583055"/>
            <a:ext cx="786935" cy="497439"/>
          </a:xfrm>
          <a:prstGeom prst="rightArrow">
            <a:avLst/>
          </a:prstGeom>
          <a:solidFill>
            <a:srgbClr val="80276C"/>
          </a:solidFill>
          <a:ln>
            <a:solidFill>
              <a:srgbClr val="8027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fr-FR" sz="135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36" name="Connecteur droit 35"/>
          <p:cNvCxnSpPr>
            <a:cxnSpLocks/>
          </p:cNvCxnSpPr>
          <p:nvPr/>
        </p:nvCxnSpPr>
        <p:spPr>
          <a:xfrm>
            <a:off x="8526304" y="1227015"/>
            <a:ext cx="0" cy="5509847"/>
          </a:xfrm>
          <a:prstGeom prst="line">
            <a:avLst/>
          </a:prstGeom>
          <a:ln w="38100">
            <a:solidFill>
              <a:srgbClr val="8027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e 36"/>
          <p:cNvGrpSpPr/>
          <p:nvPr/>
        </p:nvGrpSpPr>
        <p:grpSpPr>
          <a:xfrm>
            <a:off x="6232414" y="3080495"/>
            <a:ext cx="833678" cy="273170"/>
            <a:chOff x="6173006" y="5975293"/>
            <a:chExt cx="1009650" cy="215569"/>
          </a:xfrm>
        </p:grpSpPr>
        <p:sp>
          <p:nvSpPr>
            <p:cNvPr id="38" name="Oval 23"/>
            <p:cNvSpPr>
              <a:spLocks noChangeArrowheads="1"/>
            </p:cNvSpPr>
            <p:nvPr/>
          </p:nvSpPr>
          <p:spPr bwMode="auto">
            <a:xfrm>
              <a:off x="6173006" y="5975293"/>
              <a:ext cx="288925" cy="21556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itchFamily="34" charset="0"/>
                <a:buChar char="•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itchFamily="34" charset="0"/>
                <a:buChar char="•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itchFamily="34" charset="0"/>
                <a:buChar char="•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itchFamily="34" charset="0"/>
                <a:buChar char="•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itchFamily="34" charset="0"/>
                <a:buChar char="•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defTabSz="914400" eaLnBrk="1" hangingPunct="1">
                <a:spcBef>
                  <a:spcPct val="0"/>
                </a:spcBef>
                <a:buClrTx/>
                <a:buSzTx/>
                <a:buNone/>
              </a:pPr>
              <a:r>
                <a:rPr lang="fr-FR" altLang="fr-FR" sz="1013">
                  <a:solidFill>
                    <a:srgbClr val="FFFFFF"/>
                  </a:solidFill>
                </a:rPr>
                <a:t>€</a:t>
              </a:r>
            </a:p>
          </p:txBody>
        </p:sp>
        <p:sp>
          <p:nvSpPr>
            <p:cNvPr id="39" name="Oval 24"/>
            <p:cNvSpPr>
              <a:spLocks noChangeArrowheads="1"/>
            </p:cNvSpPr>
            <p:nvPr/>
          </p:nvSpPr>
          <p:spPr bwMode="auto">
            <a:xfrm>
              <a:off x="6533368" y="5975293"/>
              <a:ext cx="288925" cy="21556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itchFamily="34" charset="0"/>
                <a:buChar char="•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itchFamily="34" charset="0"/>
                <a:buChar char="•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itchFamily="34" charset="0"/>
                <a:buChar char="•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itchFamily="34" charset="0"/>
                <a:buChar char="•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itchFamily="34" charset="0"/>
                <a:buChar char="•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defTabSz="914400" eaLnBrk="1" hangingPunct="1">
                <a:spcBef>
                  <a:spcPct val="0"/>
                </a:spcBef>
                <a:buClrTx/>
                <a:buSzTx/>
                <a:buNone/>
              </a:pPr>
              <a:r>
                <a:rPr lang="fr-FR" altLang="fr-FR" sz="1013">
                  <a:solidFill>
                    <a:srgbClr val="FFFFFF"/>
                  </a:solidFill>
                </a:rPr>
                <a:t>€</a:t>
              </a:r>
            </a:p>
          </p:txBody>
        </p:sp>
        <p:sp>
          <p:nvSpPr>
            <p:cNvPr id="40" name="Oval 25"/>
            <p:cNvSpPr>
              <a:spLocks noChangeArrowheads="1"/>
            </p:cNvSpPr>
            <p:nvPr/>
          </p:nvSpPr>
          <p:spPr bwMode="auto">
            <a:xfrm>
              <a:off x="6893731" y="5975293"/>
              <a:ext cx="288925" cy="21556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itchFamily="34" charset="0"/>
                <a:buChar char="•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itchFamily="34" charset="0"/>
                <a:buChar char="•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itchFamily="34" charset="0"/>
                <a:buChar char="•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itchFamily="34" charset="0"/>
                <a:buChar char="•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itchFamily="34" charset="0"/>
                <a:buChar char="•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defTabSz="914400" eaLnBrk="1" hangingPunct="1">
                <a:spcBef>
                  <a:spcPct val="0"/>
                </a:spcBef>
                <a:buClrTx/>
                <a:buSzTx/>
                <a:buNone/>
              </a:pPr>
              <a:r>
                <a:rPr lang="fr-FR" altLang="fr-FR" sz="1013">
                  <a:solidFill>
                    <a:srgbClr val="FFFFFF"/>
                  </a:solidFill>
                </a:rPr>
                <a:t>€</a:t>
              </a:r>
            </a:p>
          </p:txBody>
        </p:sp>
      </p:grpSp>
      <p:pic>
        <p:nvPicPr>
          <p:cNvPr id="41" name="Image 4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67466" y="4969494"/>
            <a:ext cx="471488" cy="564356"/>
          </a:xfrm>
          <a:prstGeom prst="rect">
            <a:avLst/>
          </a:prstGeom>
        </p:spPr>
      </p:pic>
      <p:cxnSp>
        <p:nvCxnSpPr>
          <p:cNvPr id="30" name="Connecteur droit avec flèche 29">
            <a:extLst>
              <a:ext uri="{FF2B5EF4-FFF2-40B4-BE49-F238E27FC236}">
                <a16:creationId xmlns:a16="http://schemas.microsoft.com/office/drawing/2014/main" id="{B39D2CD8-9424-47FD-B0A6-2C4C9B90BFBC}"/>
              </a:ext>
            </a:extLst>
          </p:cNvPr>
          <p:cNvCxnSpPr>
            <a:cxnSpLocks/>
          </p:cNvCxnSpPr>
          <p:nvPr/>
        </p:nvCxnSpPr>
        <p:spPr>
          <a:xfrm>
            <a:off x="4069064" y="4805212"/>
            <a:ext cx="1355926" cy="1321171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ZoneTexte 33">
            <a:extLst>
              <a:ext uri="{FF2B5EF4-FFF2-40B4-BE49-F238E27FC236}">
                <a16:creationId xmlns:a16="http://schemas.microsoft.com/office/drawing/2014/main" id="{E4B60714-D235-4D12-9038-A27C529699FB}"/>
              </a:ext>
            </a:extLst>
          </p:cNvPr>
          <p:cNvSpPr txBox="1"/>
          <p:nvPr/>
        </p:nvSpPr>
        <p:spPr>
          <a:xfrm>
            <a:off x="5459644" y="5893930"/>
            <a:ext cx="2268504" cy="92333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defTabSz="914400"/>
            <a:r>
              <a:rPr lang="fr-FR" sz="1350" dirty="0">
                <a:solidFill>
                  <a:prstClr val="black"/>
                </a:solidFill>
                <a:latin typeface="Calibri" panose="020F0502020204030204"/>
              </a:rPr>
              <a:t>Paiement APC (Article Processing Charge)</a:t>
            </a:r>
          </a:p>
          <a:p>
            <a:pPr defTabSz="914400"/>
            <a:r>
              <a:rPr lang="fr-FR" sz="1350" dirty="0">
                <a:solidFill>
                  <a:prstClr val="black"/>
                </a:solidFill>
                <a:latin typeface="Calibri" panose="020F0502020204030204"/>
              </a:rPr>
              <a:t>(laboratoire, établissement, négociations)</a:t>
            </a:r>
          </a:p>
        </p:txBody>
      </p:sp>
      <p:pic>
        <p:nvPicPr>
          <p:cNvPr id="22" name="Graphique 21" descr="Interdit">
            <a:extLst>
              <a:ext uri="{FF2B5EF4-FFF2-40B4-BE49-F238E27FC236}">
                <a16:creationId xmlns:a16="http://schemas.microsoft.com/office/drawing/2014/main" id="{2495F7DB-CBE2-47BD-84DC-1495CA03957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526107" y="5251672"/>
            <a:ext cx="748124" cy="748124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F6000448-7DEF-4849-ADDC-5D3D3390931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64216" y="3450143"/>
            <a:ext cx="2917772" cy="1990070"/>
          </a:xfrm>
          <a:prstGeom prst="rect">
            <a:avLst/>
          </a:prstGeom>
          <a:ln>
            <a:solidFill>
              <a:srgbClr val="FFA300"/>
            </a:solidFill>
          </a:ln>
        </p:spPr>
      </p:pic>
      <p:sp>
        <p:nvSpPr>
          <p:cNvPr id="42" name="ZoneTexte 41">
            <a:extLst>
              <a:ext uri="{FF2B5EF4-FFF2-40B4-BE49-F238E27FC236}">
                <a16:creationId xmlns:a16="http://schemas.microsoft.com/office/drawing/2014/main" id="{E0BFBDA9-C366-492C-B281-597A5036AB87}"/>
              </a:ext>
            </a:extLst>
          </p:cNvPr>
          <p:cNvSpPr txBox="1"/>
          <p:nvPr/>
        </p:nvSpPr>
        <p:spPr>
          <a:xfrm>
            <a:off x="8864216" y="5440213"/>
            <a:ext cx="2917771" cy="461665"/>
          </a:xfrm>
          <a:prstGeom prst="rect">
            <a:avLst/>
          </a:prstGeom>
          <a:noFill/>
          <a:ln>
            <a:solidFill>
              <a:srgbClr val="FFA3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dirty="0"/>
              <a:t>Sur 5065 publications AM 2020-2023 </a:t>
            </a:r>
            <a:r>
              <a:rPr lang="fr-FR" sz="1000" dirty="0"/>
              <a:t>(</a:t>
            </a:r>
            <a:r>
              <a:rPr lang="fr-FR" sz="1000" dirty="0" err="1"/>
              <a:t>Scopus</a:t>
            </a:r>
            <a:r>
              <a:rPr lang="fr-FR" sz="1000" dirty="0"/>
              <a:t>, mars 2024)</a:t>
            </a:r>
          </a:p>
        </p:txBody>
      </p:sp>
      <p:pic>
        <p:nvPicPr>
          <p:cNvPr id="43" name="Image 42">
            <a:extLst>
              <a:ext uri="{FF2B5EF4-FFF2-40B4-BE49-F238E27FC236}">
                <a16:creationId xmlns:a16="http://schemas.microsoft.com/office/drawing/2014/main" id="{2B09BF81-75E6-408E-BE6E-9246937D1B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904" y="2560380"/>
            <a:ext cx="1181117" cy="1477811"/>
          </a:xfrm>
          <a:prstGeom prst="rect">
            <a:avLst/>
          </a:prstGeom>
        </p:spPr>
      </p:pic>
      <p:sp>
        <p:nvSpPr>
          <p:cNvPr id="44" name="ZoneTexte 43">
            <a:extLst>
              <a:ext uri="{FF2B5EF4-FFF2-40B4-BE49-F238E27FC236}">
                <a16:creationId xmlns:a16="http://schemas.microsoft.com/office/drawing/2014/main" id="{D593C905-4E6B-43E1-8A53-6BE1F6CE5CC3}"/>
              </a:ext>
            </a:extLst>
          </p:cNvPr>
          <p:cNvSpPr txBox="1"/>
          <p:nvPr/>
        </p:nvSpPr>
        <p:spPr>
          <a:xfrm>
            <a:off x="370652" y="4016914"/>
            <a:ext cx="1492203" cy="300082"/>
          </a:xfrm>
          <a:prstGeom prst="rect">
            <a:avLst/>
          </a:prstGeom>
          <a:solidFill>
            <a:srgbClr val="80276C"/>
          </a:solidFill>
        </p:spPr>
        <p:txBody>
          <a:bodyPr wrap="none" rtlCol="0">
            <a:spAutoFit/>
          </a:bodyPr>
          <a:lstStyle/>
          <a:p>
            <a:pPr defTabSz="914400"/>
            <a:r>
              <a:rPr lang="fr-FR" sz="1350" dirty="0">
                <a:solidFill>
                  <a:prstClr val="white"/>
                </a:solidFill>
                <a:latin typeface="Calibri" panose="020F0502020204030204"/>
              </a:rPr>
              <a:t>Choix d’une revue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7D6D628F-0789-4D8D-BF50-5EFD0A46E8F7}"/>
              </a:ext>
            </a:extLst>
          </p:cNvPr>
          <p:cNvSpPr txBox="1"/>
          <p:nvPr/>
        </p:nvSpPr>
        <p:spPr>
          <a:xfrm>
            <a:off x="5583019" y="1664099"/>
            <a:ext cx="1467314" cy="27699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sz="1200" dirty="0"/>
              <a:t>modèle « diamant »</a:t>
            </a: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5061B1DD-083A-4DB5-B792-961D111F1CF2}"/>
              </a:ext>
            </a:extLst>
          </p:cNvPr>
          <p:cNvSpPr txBox="1"/>
          <p:nvPr/>
        </p:nvSpPr>
        <p:spPr>
          <a:xfrm>
            <a:off x="7105964" y="2283381"/>
            <a:ext cx="1181115" cy="27699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sz="1200" dirty="0"/>
              <a:t>modèle « gold »</a:t>
            </a: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CC9BCB81-0FE2-4C14-B4CB-D1DAF5CC944D}"/>
              </a:ext>
            </a:extLst>
          </p:cNvPr>
          <p:cNvSpPr txBox="1"/>
          <p:nvPr/>
        </p:nvSpPr>
        <p:spPr>
          <a:xfrm>
            <a:off x="7104418" y="4123625"/>
            <a:ext cx="1247460" cy="27699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sz="1200" dirty="0"/>
              <a:t>modèle «green »</a:t>
            </a: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A44B794F-0776-4BB5-B589-41DCBF81E97E}"/>
              </a:ext>
            </a:extLst>
          </p:cNvPr>
          <p:cNvSpPr txBox="1"/>
          <p:nvPr/>
        </p:nvSpPr>
        <p:spPr>
          <a:xfrm>
            <a:off x="7042648" y="5714441"/>
            <a:ext cx="1355926" cy="27699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sz="1200" dirty="0"/>
              <a:t>modèle «hybride »</a:t>
            </a:r>
          </a:p>
        </p:txBody>
      </p:sp>
      <p:sp>
        <p:nvSpPr>
          <p:cNvPr id="4" name="AutoShape 2" descr="https://frc-powerpoint.officeapps.live.com/pods/GetClipboardImage.ashx?Id=8808bd4c-506c-4b22-963c-236f13cafc0d&amp;DC=GFR1&amp;pkey=654c5d54-d421-4bdb-8895-48a098f723f6&amp;wdwaccluster=GFR1">
            <a:extLst>
              <a:ext uri="{FF2B5EF4-FFF2-40B4-BE49-F238E27FC236}">
                <a16:creationId xmlns:a16="http://schemas.microsoft.com/office/drawing/2014/main" id="{F668F5F7-B3A5-4314-B603-9C680C63105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94531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>
          <a:xfrm>
            <a:off x="684905" y="358559"/>
            <a:ext cx="8191240" cy="594446"/>
          </a:xfrm>
        </p:spPr>
        <p:txBody>
          <a:bodyPr/>
          <a:lstStyle/>
          <a:p>
            <a:r>
              <a:rPr lang="fr-FR" dirty="0"/>
              <a:t>Les revues prédatrices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684905" y="1025946"/>
            <a:ext cx="8343514" cy="3988572"/>
          </a:xfrm>
        </p:spPr>
        <p:txBody>
          <a:bodyPr>
            <a:normAutofit/>
          </a:bodyPr>
          <a:lstStyle/>
          <a:p>
            <a:pPr>
              <a:lnSpc>
                <a:spcPct val="160000"/>
              </a:lnSpc>
            </a:pPr>
            <a:r>
              <a:rPr lang="fr-FR" b="0" dirty="0"/>
              <a:t>Une </a:t>
            </a:r>
            <a:r>
              <a:rPr lang="fr-FR" dirty="0"/>
              <a:t>revue prédatrice </a:t>
            </a:r>
            <a:r>
              <a:rPr lang="fr-FR" b="0" dirty="0"/>
              <a:t>(en anglais : </a:t>
            </a:r>
            <a:r>
              <a:rPr lang="fr-FR" b="0" i="1" dirty="0" err="1"/>
              <a:t>predatory</a:t>
            </a:r>
            <a:r>
              <a:rPr lang="fr-FR" b="0" i="1" dirty="0"/>
              <a:t> journal</a:t>
            </a:r>
            <a:r>
              <a:rPr lang="fr-FR" b="0" dirty="0"/>
              <a:t>) est une publication spécialisée, souvent électronique, qui prend les formes d'une revue scientifique sans en présenter toutes les garanties. Elle constitue une </a:t>
            </a:r>
            <a:r>
              <a:rPr lang="fr-FR" b="0" dirty="0">
                <a:hlinkClick r:id="rId2" tooltip="Escroquerie"/>
              </a:rPr>
              <a:t>escroquerie</a:t>
            </a:r>
            <a:r>
              <a:rPr lang="fr-FR" b="0" dirty="0"/>
              <a:t> légale en poussant les chercheurs à payer des frais de publication sans leur fournir les services éditoriaux associés aux </a:t>
            </a:r>
            <a:r>
              <a:rPr lang="fr-FR" b="0" dirty="0">
                <a:hlinkClick r:id="rId3" tooltip="Revue scientifique"/>
              </a:rPr>
              <a:t>revues scientifiques</a:t>
            </a:r>
            <a:r>
              <a:rPr lang="fr-FR" b="0" dirty="0"/>
              <a:t> légitimes (en </a:t>
            </a:r>
            <a:r>
              <a:rPr lang="fr-FR" b="0" dirty="0">
                <a:hlinkClick r:id="rId4" tooltip="Libre accès (édition scientifique)"/>
              </a:rPr>
              <a:t>libre accès</a:t>
            </a:r>
            <a:r>
              <a:rPr lang="fr-FR" b="0" dirty="0"/>
              <a:t> ou non). </a:t>
            </a:r>
          </a:p>
          <a:p>
            <a:endParaRPr lang="fr-FR" b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6" name="Graphique 5" descr="Avertissement">
            <a:extLst>
              <a:ext uri="{FF2B5EF4-FFF2-40B4-BE49-F238E27FC236}">
                <a16:creationId xmlns:a16="http://schemas.microsoft.com/office/drawing/2014/main" id="{5B1A2E89-9A5E-4FD0-901B-9CDAD6D9340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402455" y="3188694"/>
            <a:ext cx="2202104" cy="2202104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4E4EBD43-B9D2-441C-B0E4-4BAEE99A732A}"/>
              </a:ext>
            </a:extLst>
          </p:cNvPr>
          <p:cNvSpPr txBox="1"/>
          <p:nvPr/>
        </p:nvSpPr>
        <p:spPr>
          <a:xfrm>
            <a:off x="2446215" y="6346092"/>
            <a:ext cx="39619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https://scienceouverte.univ-rennes.fr/les-revues-predatrices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CE5D49B8-4020-4A45-BD99-82DA953952D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91128" y="2791372"/>
            <a:ext cx="6178794" cy="343726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7C43D665-64F1-4A16-AED5-7902E1564A79}"/>
              </a:ext>
            </a:extLst>
          </p:cNvPr>
          <p:cNvSpPr/>
          <p:nvPr/>
        </p:nvSpPr>
        <p:spPr>
          <a:xfrm>
            <a:off x="2446215" y="6581001"/>
            <a:ext cx="6096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1200" dirty="0"/>
              <a:t>https://www.interacademies.org/publication/predatory-practices-report-English</a:t>
            </a:r>
          </a:p>
        </p:txBody>
      </p:sp>
    </p:spTree>
    <p:extLst>
      <p:ext uri="{BB962C8B-B14F-4D97-AF65-F5344CB8AC3E}">
        <p14:creationId xmlns:p14="http://schemas.microsoft.com/office/powerpoint/2010/main" val="11973027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8F9CFF7D-9C3A-4CC7-B275-94B25E3452A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4084" y="266513"/>
            <a:ext cx="8191240" cy="594446"/>
          </a:xfrm>
        </p:spPr>
        <p:txBody>
          <a:bodyPr/>
          <a:lstStyle/>
          <a:p>
            <a:r>
              <a:rPr lang="fr-FR" dirty="0"/>
              <a:t>Comment les repérer ?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A9DDE2A-CEAC-4B5B-8EF0-E1EADE5E5AF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43694" y="1616927"/>
            <a:ext cx="4649679" cy="3723675"/>
          </a:xfrm>
          <a:ln>
            <a:solidFill>
              <a:srgbClr val="FFA300"/>
            </a:solidFill>
          </a:ln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171450" indent="-171450">
              <a:buChar char="•"/>
            </a:pPr>
            <a:r>
              <a:rPr lang="fr-FR" sz="1200" b="0" dirty="0"/>
              <a:t>Invitation à publier envoyée par mail au chercheur (spam).</a:t>
            </a:r>
          </a:p>
          <a:p>
            <a:pPr marL="171450" indent="-171450">
              <a:buChar char="•"/>
            </a:pPr>
            <a:r>
              <a:rPr lang="fr-FR" sz="1200" b="0" dirty="0"/>
              <a:t>Adresse mail de contact non professionnelle (de type </a:t>
            </a:r>
            <a:r>
              <a:rPr lang="fr-FR" sz="1200" b="0" dirty="0" err="1"/>
              <a:t>gmail</a:t>
            </a:r>
            <a:r>
              <a:rPr lang="fr-FR" sz="1200" b="0" dirty="0"/>
              <a:t> par exemple).</a:t>
            </a:r>
          </a:p>
          <a:p>
            <a:pPr marL="171450" indent="-171450">
              <a:buChar char="•"/>
            </a:pPr>
            <a:r>
              <a:rPr lang="fr-FR" sz="1200" b="0" dirty="0"/>
              <a:t>Les manuscrits doivent être soumis par email.</a:t>
            </a:r>
          </a:p>
          <a:p>
            <a:pPr marL="171450" indent="-171450">
              <a:buChar char="•"/>
            </a:pPr>
            <a:r>
              <a:rPr lang="fr-FR" sz="1200" b="0" dirty="0"/>
              <a:t>Revue qui promet une publication extrêmement rapide.</a:t>
            </a:r>
          </a:p>
          <a:p>
            <a:pPr marL="171450" indent="-171450">
              <a:buChar char="•"/>
            </a:pPr>
            <a:r>
              <a:rPr lang="fr-FR" sz="1200" b="0" dirty="0"/>
              <a:t>Pas de transparence sur le </a:t>
            </a:r>
            <a:r>
              <a:rPr lang="fr-FR" sz="1200" b="0" dirty="0" err="1"/>
              <a:t>peer-reviewing</a:t>
            </a:r>
            <a:r>
              <a:rPr lang="fr-FR" sz="1200" b="0" dirty="0"/>
              <a:t>.</a:t>
            </a:r>
          </a:p>
          <a:p>
            <a:pPr marL="171450" indent="-171450">
              <a:buChar char="•"/>
            </a:pPr>
            <a:r>
              <a:rPr lang="fr-FR" sz="1200" b="0" dirty="0"/>
              <a:t>Pas de transparence sur les frais de publication (APC).</a:t>
            </a:r>
          </a:p>
          <a:p>
            <a:pPr marL="171450" indent="-171450">
              <a:buChar char="•"/>
            </a:pPr>
            <a:r>
              <a:rPr lang="fr-FR" sz="1200" b="0" dirty="0"/>
              <a:t>Frais de publication modestes (ex : inférieurs à 150$).</a:t>
            </a:r>
          </a:p>
          <a:p>
            <a:pPr marL="171450" indent="-171450">
              <a:buChar char="•"/>
            </a:pPr>
            <a:r>
              <a:rPr lang="fr-FR" sz="1200" b="0" dirty="0"/>
              <a:t>Frais d'accès ou embargo sur la diffusion.</a:t>
            </a:r>
          </a:p>
          <a:p>
            <a:pPr marL="171450" indent="-171450">
              <a:buChar char="•"/>
            </a:pPr>
            <a:r>
              <a:rPr lang="fr-FR" sz="1200" b="0" dirty="0"/>
              <a:t>Orthographe et grammaire incorrectes (site ou message).</a:t>
            </a:r>
          </a:p>
          <a:p>
            <a:pPr marL="171450" indent="-171450">
              <a:buChar char="•"/>
            </a:pPr>
            <a:r>
              <a:rPr lang="fr-FR" sz="1200" b="0" dirty="0"/>
              <a:t>Facteurs d'impacts erronés (consultez les </a:t>
            </a:r>
            <a:r>
              <a:rPr lang="fr-FR" sz="1200" b="0" dirty="0">
                <a:hlinkClick r:id="rId2"/>
              </a:rPr>
              <a:t>Journal of Citation Reports</a:t>
            </a:r>
            <a:r>
              <a:rPr lang="fr-FR" sz="1200" b="0" dirty="0"/>
              <a:t>)</a:t>
            </a:r>
          </a:p>
          <a:p>
            <a:pPr marL="171450" indent="-171450">
              <a:buChar char="•"/>
            </a:pPr>
            <a:r>
              <a:rPr lang="fr-FR" sz="1200" b="0" dirty="0"/>
              <a:t>Le site de la revue met en avant un </a:t>
            </a:r>
            <a:r>
              <a:rPr lang="fr-FR" sz="1200" b="0" dirty="0">
                <a:hlinkClick r:id="rId3"/>
              </a:rPr>
              <a:t>Index </a:t>
            </a:r>
            <a:r>
              <a:rPr lang="fr-FR" sz="1200" b="0" dirty="0" err="1">
                <a:hlinkClick r:id="rId3"/>
              </a:rPr>
              <a:t>Copernicus</a:t>
            </a:r>
            <a:r>
              <a:rPr lang="fr-FR" sz="1200" b="0" dirty="0"/>
              <a:t>.</a:t>
            </a:r>
          </a:p>
          <a:p>
            <a:pPr marL="171450" indent="-171450">
              <a:buChar char="•"/>
            </a:pPr>
            <a:r>
              <a:rPr lang="fr-FR" sz="1200" b="0" dirty="0"/>
              <a:t>Absence de politique de rétractation.</a:t>
            </a:r>
          </a:p>
          <a:p>
            <a:pPr marL="171450" indent="-171450">
              <a:buChar char="•"/>
            </a:pPr>
            <a:r>
              <a:rPr lang="fr-FR" sz="1200" b="0" dirty="0"/>
              <a:t>etc.</a:t>
            </a:r>
          </a:p>
          <a:p>
            <a:pPr marL="171450" indent="-171450">
              <a:buChar char="•"/>
            </a:pPr>
            <a:endParaRPr lang="fr-FR" sz="1200" b="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88557BE-8950-4DDA-81D7-5537C370B481}"/>
              </a:ext>
            </a:extLst>
          </p:cNvPr>
          <p:cNvSpPr txBox="1"/>
          <p:nvPr/>
        </p:nvSpPr>
        <p:spPr>
          <a:xfrm>
            <a:off x="5545006" y="1616927"/>
            <a:ext cx="6084286" cy="1896930"/>
          </a:xfrm>
          <a:prstGeom prst="rect">
            <a:avLst/>
          </a:prstGeom>
          <a:ln>
            <a:solidFill>
              <a:srgbClr val="FFA3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b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b="0" dirty="0"/>
              <a:t>La revue est référencée dans le </a:t>
            </a:r>
            <a:r>
              <a:rPr lang="fr-FR" sz="1200" b="0" dirty="0">
                <a:hlinkClick r:id="rId4"/>
              </a:rPr>
              <a:t>DOAJ</a:t>
            </a:r>
            <a:r>
              <a:rPr lang="fr-FR" sz="1200" b="0" dirty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b="0" dirty="0"/>
              <a:t>La revue est membre de l'Open Access </a:t>
            </a:r>
            <a:r>
              <a:rPr lang="fr-FR" sz="1200" b="0" dirty="0" err="1"/>
              <a:t>Scholarly</a:t>
            </a:r>
            <a:r>
              <a:rPr lang="fr-FR" sz="1200" b="0" dirty="0"/>
              <a:t> Publishers Association (</a:t>
            </a:r>
            <a:r>
              <a:rPr lang="fr-FR" sz="1200" b="0" dirty="0">
                <a:hlinkClick r:id="rId5"/>
              </a:rPr>
              <a:t>OASPA</a:t>
            </a:r>
            <a:r>
              <a:rPr lang="fr-FR" sz="1200" b="0" dirty="0"/>
              <a:t>).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b="0" dirty="0"/>
              <a:t>La revue suit explicitement les recommandations de l'International </a:t>
            </a:r>
            <a:r>
              <a:rPr lang="fr-FR" sz="1200" b="0" dirty="0" err="1"/>
              <a:t>Committee</a:t>
            </a:r>
            <a:r>
              <a:rPr lang="fr-FR" sz="1200" b="0" dirty="0"/>
              <a:t> of </a:t>
            </a:r>
            <a:r>
              <a:rPr lang="fr-FR" sz="1200" b="0" dirty="0" err="1"/>
              <a:t>Medical</a:t>
            </a:r>
            <a:r>
              <a:rPr lang="fr-FR" sz="1200" b="0" dirty="0"/>
              <a:t> Journal Editors (</a:t>
            </a:r>
            <a:r>
              <a:rPr lang="fr-FR" sz="1200" b="0" dirty="0">
                <a:hlinkClick r:id="rId6"/>
              </a:rPr>
              <a:t>ICMJE</a:t>
            </a:r>
            <a:r>
              <a:rPr lang="fr-FR" sz="1200" b="0" dirty="0"/>
              <a:t>).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b="0" dirty="0"/>
              <a:t>La revue est membre du </a:t>
            </a:r>
            <a:r>
              <a:rPr lang="fr-FR" sz="1200" b="0" dirty="0" err="1"/>
              <a:t>Committee</a:t>
            </a:r>
            <a:r>
              <a:rPr lang="fr-FR" sz="1200" b="0" dirty="0"/>
              <a:t> on Publication </a:t>
            </a:r>
            <a:r>
              <a:rPr lang="fr-FR" sz="1200" b="0" dirty="0" err="1"/>
              <a:t>Ethics</a:t>
            </a:r>
            <a:r>
              <a:rPr lang="fr-FR" sz="1200" b="0" dirty="0"/>
              <a:t> (</a:t>
            </a:r>
            <a:r>
              <a:rPr lang="fr-FR" sz="1200" b="0" dirty="0">
                <a:hlinkClick r:id="rId7"/>
              </a:rPr>
              <a:t>COPE</a:t>
            </a:r>
            <a:r>
              <a:rPr lang="fr-FR" sz="1200" b="0" dirty="0"/>
              <a:t>) - mais pas suffisant car certains de ses membres sont issus de revues prédatrices.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09B5447-B4EB-42CA-9A1B-78B5DE789098}"/>
              </a:ext>
            </a:extLst>
          </p:cNvPr>
          <p:cNvSpPr/>
          <p:nvPr/>
        </p:nvSpPr>
        <p:spPr>
          <a:xfrm>
            <a:off x="5545006" y="3932783"/>
            <a:ext cx="6084286" cy="1383969"/>
          </a:xfrm>
          <a:prstGeom prst="rect">
            <a:avLst/>
          </a:prstGeom>
          <a:ln>
            <a:solidFill>
              <a:srgbClr val="FFA300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fr-FR" sz="1400" dirty="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L'université de Liège propose un outil en ligne pour évaluer le degré d'authenticité d'une revue : </a:t>
            </a:r>
            <a:r>
              <a:rPr lang="fr-FR" sz="1400" dirty="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hlinkClick r:id="rId8"/>
              </a:rPr>
              <a:t>Compass to </a:t>
            </a:r>
            <a:r>
              <a:rPr lang="fr-FR" sz="1400" dirty="0" err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hlinkClick r:id="rId8"/>
              </a:rPr>
              <a:t>Publish</a:t>
            </a:r>
            <a:endParaRPr lang="fr-FR" sz="1400" dirty="0">
              <a:solidFill>
                <a:srgbClr val="80276C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fr-FR" sz="1400" dirty="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 </a:t>
            </a:r>
            <a:r>
              <a:rPr lang="fr-FR" sz="1400" dirty="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hlinkClick r:id="rId9"/>
              </a:rPr>
              <a:t>méthodologie</a:t>
            </a:r>
            <a:r>
              <a:rPr lang="fr-FR" sz="1400" dirty="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est basée sur une liste d'une vingtaine de critères (listes de confiance, blacklistes, contrefaçons, référencement, etc.</a:t>
            </a:r>
          </a:p>
        </p:txBody>
      </p:sp>
      <p:pic>
        <p:nvPicPr>
          <p:cNvPr id="9" name="Graphique 8" descr="Coche">
            <a:extLst>
              <a:ext uri="{FF2B5EF4-FFF2-40B4-BE49-F238E27FC236}">
                <a16:creationId xmlns:a16="http://schemas.microsoft.com/office/drawing/2014/main" id="{0F2CCB0F-DCB1-488B-970D-A6859EE659A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763267" y="678223"/>
            <a:ext cx="914400" cy="91440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090A7910-1DBB-458C-987C-D9BDCE45233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98629" y="5078453"/>
            <a:ext cx="2857500" cy="1314450"/>
          </a:xfrm>
          <a:prstGeom prst="rect">
            <a:avLst/>
          </a:prstGeom>
        </p:spPr>
      </p:pic>
      <p:pic>
        <p:nvPicPr>
          <p:cNvPr id="12" name="Graphique 11" descr="Fermer">
            <a:extLst>
              <a:ext uri="{FF2B5EF4-FFF2-40B4-BE49-F238E27FC236}">
                <a16:creationId xmlns:a16="http://schemas.microsoft.com/office/drawing/2014/main" id="{FBA02066-714F-40EC-9C79-A48921F46E14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856154" y="702527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95160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6E18BE9F-14B0-4A1E-8A71-DFBC91D8C15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15982" y="147566"/>
            <a:ext cx="8191240" cy="594446"/>
          </a:xfrm>
        </p:spPr>
        <p:txBody>
          <a:bodyPr/>
          <a:lstStyle/>
          <a:p>
            <a:r>
              <a:rPr lang="fr-FR" sz="2400" dirty="0"/>
              <a:t>Un concept en évolution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087B912-AF91-4388-B71B-DA6F6FAABE6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12" t="13310" r="2938" b="2194"/>
          <a:stretch/>
        </p:blipFill>
        <p:spPr>
          <a:xfrm>
            <a:off x="215982" y="1232940"/>
            <a:ext cx="8618251" cy="465778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016247D-C0B2-493B-B9EC-5983B052C626}"/>
              </a:ext>
            </a:extLst>
          </p:cNvPr>
          <p:cNvSpPr/>
          <p:nvPr/>
        </p:nvSpPr>
        <p:spPr>
          <a:xfrm>
            <a:off x="2446215" y="6581001"/>
            <a:ext cx="523630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dirty="0">
                <a:hlinkClick r:id="rId3"/>
              </a:rPr>
              <a:t>https://www.interacademies.org/publication/predatory-practices-report-English</a:t>
            </a:r>
            <a:r>
              <a:rPr lang="fr-FR" sz="1200" dirty="0"/>
              <a:t>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6FDD187-FDAD-4F88-81F3-86F24BE20F0E}"/>
              </a:ext>
            </a:extLst>
          </p:cNvPr>
          <p:cNvSpPr/>
          <p:nvPr/>
        </p:nvSpPr>
        <p:spPr>
          <a:xfrm>
            <a:off x="2195898" y="5751519"/>
            <a:ext cx="5055615" cy="338554"/>
          </a:xfrm>
          <a:prstGeom prst="rect">
            <a:avLst/>
          </a:prstGeom>
          <a:ln>
            <a:solidFill>
              <a:srgbClr val="FFA300"/>
            </a:solidFill>
          </a:ln>
        </p:spPr>
        <p:txBody>
          <a:bodyPr wrap="none">
            <a:spAutoFit/>
          </a:bodyPr>
          <a:lstStyle/>
          <a:p>
            <a:r>
              <a:rPr lang="fr-FR" sz="1600" dirty="0"/>
              <a:t>A </a:t>
            </a:r>
            <a:r>
              <a:rPr lang="fr-FR" sz="1600" dirty="0" err="1"/>
              <a:t>spectrum</a:t>
            </a:r>
            <a:r>
              <a:rPr lang="fr-FR" sz="1600" dirty="0"/>
              <a:t> of </a:t>
            </a:r>
            <a:r>
              <a:rPr lang="fr-FR" sz="1600" dirty="0" err="1"/>
              <a:t>predatory</a:t>
            </a:r>
            <a:r>
              <a:rPr lang="fr-FR" sz="1600" dirty="0"/>
              <a:t> </a:t>
            </a:r>
            <a:r>
              <a:rPr lang="fr-FR" sz="1600" dirty="0" err="1"/>
              <a:t>behaviours</a:t>
            </a:r>
            <a:r>
              <a:rPr lang="fr-FR" sz="1600" dirty="0"/>
              <a:t> for </a:t>
            </a:r>
            <a:r>
              <a:rPr lang="fr-FR" sz="1600" dirty="0" err="1"/>
              <a:t>journals</a:t>
            </a:r>
            <a:r>
              <a:rPr lang="fr-FR" sz="1600" dirty="0"/>
              <a:t>, IAP, 2020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CCC5473-5B4E-4949-A5BC-B4E49CD11B79}"/>
              </a:ext>
            </a:extLst>
          </p:cNvPr>
          <p:cNvSpPr txBox="1"/>
          <p:nvPr/>
        </p:nvSpPr>
        <p:spPr>
          <a:xfrm>
            <a:off x="9101007" y="2568881"/>
            <a:ext cx="2747117" cy="1720238"/>
          </a:xfrm>
          <a:prstGeom prst="rect">
            <a:avLst/>
          </a:prstGeom>
          <a:ln>
            <a:solidFill>
              <a:srgbClr val="FFA3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b="1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b="0" dirty="0"/>
              <a:t>Auteurs plus conscients du phénomène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b="0" dirty="0"/>
              <a:t>Editeurs revoient leurs stratégies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b="0" dirty="0"/>
              <a:t>Zone grise : qualité faible ou douteuse, peu facilement identifiable : MDPI par exemple, sur certaines revues</a:t>
            </a:r>
          </a:p>
        </p:txBody>
      </p:sp>
    </p:spTree>
    <p:extLst>
      <p:ext uri="{BB962C8B-B14F-4D97-AF65-F5344CB8AC3E}">
        <p14:creationId xmlns:p14="http://schemas.microsoft.com/office/powerpoint/2010/main" val="18440473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E6B39BC8-8E04-4B3C-B34F-DA5DEB449E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A4C5B2E-C222-42BA-A6AE-2E2D0C9DED18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EB8BCD-075A-4DC1-B33C-1E8D5057F5BA}"/>
              </a:ext>
            </a:extLst>
          </p:cNvPr>
          <p:cNvSpPr/>
          <p:nvPr/>
        </p:nvSpPr>
        <p:spPr>
          <a:xfrm>
            <a:off x="1600239" y="1818213"/>
            <a:ext cx="1424587" cy="165685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Revue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DF498DD3-A6F8-4235-85B1-2BFECBAF34EC}"/>
              </a:ext>
            </a:extLst>
          </p:cNvPr>
          <p:cNvSpPr txBox="1"/>
          <p:nvPr/>
        </p:nvSpPr>
        <p:spPr>
          <a:xfrm>
            <a:off x="2061094" y="5242013"/>
            <a:ext cx="1010213" cy="369332"/>
          </a:xfrm>
          <a:prstGeom prst="rect">
            <a:avLst/>
          </a:prstGeom>
          <a:noFill/>
          <a:ln>
            <a:solidFill>
              <a:srgbClr val="FFA300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/>
              <a:t>Abonnés</a:t>
            </a:r>
          </a:p>
        </p:txBody>
      </p:sp>
      <p:pic>
        <p:nvPicPr>
          <p:cNvPr id="11" name="Graphique 10" descr="Utilisateurs">
            <a:extLst>
              <a:ext uri="{FF2B5EF4-FFF2-40B4-BE49-F238E27FC236}">
                <a16:creationId xmlns:a16="http://schemas.microsoft.com/office/drawing/2014/main" id="{40A6FAF9-FD6B-4614-9E92-C8E24A83F9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109001" y="4549349"/>
            <a:ext cx="914400" cy="914400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727900D8-E947-44C5-9AA0-4861072F4D70}"/>
              </a:ext>
            </a:extLst>
          </p:cNvPr>
          <p:cNvSpPr txBox="1"/>
          <p:nvPr/>
        </p:nvSpPr>
        <p:spPr>
          <a:xfrm>
            <a:off x="1584662" y="3490873"/>
            <a:ext cx="1416863" cy="369332"/>
          </a:xfrm>
          <a:prstGeom prst="rect">
            <a:avLst/>
          </a:prstGeom>
          <a:noFill/>
          <a:ln>
            <a:solidFill>
              <a:srgbClr val="80276C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/>
              <a:t>Abonnement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FBF5EB0F-C966-46E0-8F0B-EDAB35C786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1575" y="4582859"/>
            <a:ext cx="664104" cy="1037391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C648FF37-C7FB-42A0-A65D-CBF399587BD8}"/>
              </a:ext>
            </a:extLst>
          </p:cNvPr>
          <p:cNvSpPr/>
          <p:nvPr/>
        </p:nvSpPr>
        <p:spPr>
          <a:xfrm>
            <a:off x="4679137" y="1863853"/>
            <a:ext cx="1416863" cy="168160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Revue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B2471DF8-6AE6-4D40-B186-6D92C475E888}"/>
              </a:ext>
            </a:extLst>
          </p:cNvPr>
          <p:cNvSpPr txBox="1"/>
          <p:nvPr/>
        </p:nvSpPr>
        <p:spPr>
          <a:xfrm>
            <a:off x="4341014" y="3562844"/>
            <a:ext cx="2093108" cy="646331"/>
          </a:xfrm>
          <a:prstGeom prst="rect">
            <a:avLst/>
          </a:prstGeom>
          <a:noFill/>
          <a:ln>
            <a:solidFill>
              <a:srgbClr val="80276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Abonnement + frais de publication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DC5ABDA5-3133-4FA4-BEB9-55E1B460E6A4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320202" y="5692441"/>
            <a:ext cx="630510" cy="985171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476225DA-17DB-45C6-9D17-19DA77ECDA61}"/>
              </a:ext>
            </a:extLst>
          </p:cNvPr>
          <p:cNvSpPr txBox="1"/>
          <p:nvPr/>
        </p:nvSpPr>
        <p:spPr>
          <a:xfrm>
            <a:off x="5058993" y="6296923"/>
            <a:ext cx="1536318" cy="369332"/>
          </a:xfrm>
          <a:prstGeom prst="rect">
            <a:avLst/>
          </a:prstGeom>
          <a:noFill/>
          <a:ln>
            <a:solidFill>
              <a:srgbClr val="FFA300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/>
              <a:t>Tout le monde</a:t>
            </a:r>
          </a:p>
        </p:txBody>
      </p:sp>
      <p:pic>
        <p:nvPicPr>
          <p:cNvPr id="23" name="Graphique 22" descr="Utilisateurs">
            <a:extLst>
              <a:ext uri="{FF2B5EF4-FFF2-40B4-BE49-F238E27FC236}">
                <a16:creationId xmlns:a16="http://schemas.microsoft.com/office/drawing/2014/main" id="{D54A51D2-5560-4B01-9908-83BECBED4A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88481" y="5624808"/>
            <a:ext cx="914400" cy="91440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9912CEBF-0CDE-4B7E-A104-CBCAEAFD03D1}"/>
              </a:ext>
            </a:extLst>
          </p:cNvPr>
          <p:cNvSpPr/>
          <p:nvPr/>
        </p:nvSpPr>
        <p:spPr>
          <a:xfrm>
            <a:off x="5628498" y="1863852"/>
            <a:ext cx="467502" cy="168160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Espace réservé du texte 2">
            <a:extLst>
              <a:ext uri="{FF2B5EF4-FFF2-40B4-BE49-F238E27FC236}">
                <a16:creationId xmlns:a16="http://schemas.microsoft.com/office/drawing/2014/main" id="{842A4E23-EEB7-4902-9E6F-DD00A239E92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40630" y="104267"/>
            <a:ext cx="8200768" cy="770705"/>
          </a:xfrm>
        </p:spPr>
        <p:txBody>
          <a:bodyPr/>
          <a:lstStyle/>
          <a:p>
            <a:r>
              <a:rPr lang="fr-FR" sz="2400" dirty="0"/>
              <a:t>Accords transformants</a:t>
            </a:r>
          </a:p>
        </p:txBody>
      </p:sp>
      <p:sp>
        <p:nvSpPr>
          <p:cNvPr id="26" name="Espace réservé du texte 3">
            <a:extLst>
              <a:ext uri="{FF2B5EF4-FFF2-40B4-BE49-F238E27FC236}">
                <a16:creationId xmlns:a16="http://schemas.microsoft.com/office/drawing/2014/main" id="{7CAC3A2E-08D7-4069-869F-1138786CB38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88869" y="857940"/>
            <a:ext cx="10411739" cy="778977"/>
          </a:xfrm>
          <a:ln>
            <a:solidFill>
              <a:srgbClr val="FFA300"/>
            </a:solidFill>
          </a:ln>
        </p:spPr>
        <p:txBody>
          <a:bodyPr vert="horz" lIns="91440" tIns="45720" rIns="91440" bIns="45720" rtlCol="0" anchor="t">
            <a:normAutofit fontScale="92500"/>
          </a:bodyPr>
          <a:lstStyle/>
          <a:p>
            <a:r>
              <a:rPr lang="fr-FR" dirty="0">
                <a:latin typeface="Verdana"/>
                <a:ea typeface="Verdana"/>
              </a:rPr>
              <a:t>Définition</a:t>
            </a:r>
          </a:p>
          <a:p>
            <a:r>
              <a:rPr lang="fr-FR" dirty="0">
                <a:latin typeface="Verdana"/>
                <a:ea typeface="Verdana"/>
              </a:rPr>
              <a:t>Les </a:t>
            </a:r>
            <a:r>
              <a:rPr lang="fr-FR" b="1" dirty="0">
                <a:latin typeface="Verdana"/>
                <a:ea typeface="Verdana"/>
              </a:rPr>
              <a:t>accords transformants</a:t>
            </a:r>
            <a:r>
              <a:rPr lang="fr-FR" dirty="0">
                <a:latin typeface="Verdana"/>
                <a:ea typeface="Verdana"/>
              </a:rPr>
              <a:t> (</a:t>
            </a:r>
            <a:r>
              <a:rPr lang="fr-FR" dirty="0">
                <a:latin typeface="Verdana"/>
                <a:ea typeface="Verdana"/>
                <a:hlinkClick r:id="rId7"/>
              </a:rPr>
              <a:t>Transformative </a:t>
            </a:r>
            <a:r>
              <a:rPr lang="fr-FR" dirty="0" err="1">
                <a:latin typeface="Verdana"/>
                <a:ea typeface="Verdana"/>
                <a:hlinkClick r:id="rId7"/>
              </a:rPr>
              <a:t>Agreements</a:t>
            </a:r>
            <a:r>
              <a:rPr lang="fr-FR" dirty="0">
                <a:latin typeface="Verdana"/>
                <a:ea typeface="Verdana"/>
              </a:rPr>
              <a:t>) sont des accords entre les établissements et les éditeurs, qui incluent </a:t>
            </a:r>
            <a:r>
              <a:rPr lang="fr-FR" b="1" dirty="0">
                <a:latin typeface="Verdana"/>
                <a:ea typeface="Verdana"/>
              </a:rPr>
              <a:t>des droits à publier des articles en open </a:t>
            </a:r>
            <a:r>
              <a:rPr lang="fr-FR" b="1" dirty="0" err="1">
                <a:latin typeface="Verdana"/>
                <a:ea typeface="Verdana"/>
              </a:rPr>
              <a:t>access</a:t>
            </a:r>
            <a:r>
              <a:rPr lang="fr-FR" b="1" dirty="0">
                <a:latin typeface="Verdana"/>
                <a:ea typeface="Verdana"/>
              </a:rPr>
              <a:t> en plus des droits de consultation des revues</a:t>
            </a:r>
            <a:r>
              <a:rPr lang="fr-FR" dirty="0">
                <a:latin typeface="Verdana"/>
                <a:ea typeface="Verdana"/>
              </a:rPr>
              <a:t>. </a:t>
            </a:r>
            <a:endParaRPr lang="fr-FR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632100C-4C04-42EB-8074-880B0E68F6FC}"/>
              </a:ext>
            </a:extLst>
          </p:cNvPr>
          <p:cNvSpPr/>
          <p:nvPr/>
        </p:nvSpPr>
        <p:spPr>
          <a:xfrm>
            <a:off x="7917833" y="1861805"/>
            <a:ext cx="1546334" cy="170434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Revue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CD0614D4-B81F-4294-A4B1-B2600BD0FE0B}"/>
              </a:ext>
            </a:extLst>
          </p:cNvPr>
          <p:cNvSpPr txBox="1"/>
          <p:nvPr/>
        </p:nvSpPr>
        <p:spPr>
          <a:xfrm>
            <a:off x="7621711" y="3587394"/>
            <a:ext cx="2235359" cy="369332"/>
          </a:xfrm>
          <a:prstGeom prst="rect">
            <a:avLst/>
          </a:prstGeom>
          <a:noFill/>
          <a:ln>
            <a:solidFill>
              <a:srgbClr val="80276C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/>
              <a:t>Frais de publication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4000E435-F10E-4508-A01D-E5B95ECA5C4E}"/>
              </a:ext>
            </a:extLst>
          </p:cNvPr>
          <p:cNvSpPr txBox="1"/>
          <p:nvPr/>
        </p:nvSpPr>
        <p:spPr>
          <a:xfrm>
            <a:off x="8240983" y="5046110"/>
            <a:ext cx="1536318" cy="369332"/>
          </a:xfrm>
          <a:prstGeom prst="rect">
            <a:avLst/>
          </a:prstGeom>
          <a:noFill/>
          <a:ln>
            <a:solidFill>
              <a:srgbClr val="FFA300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/>
              <a:t>Tout le monde</a:t>
            </a:r>
          </a:p>
        </p:txBody>
      </p:sp>
      <p:pic>
        <p:nvPicPr>
          <p:cNvPr id="32" name="Graphique 31" descr="Utilisateurs">
            <a:extLst>
              <a:ext uri="{FF2B5EF4-FFF2-40B4-BE49-F238E27FC236}">
                <a16:creationId xmlns:a16="http://schemas.microsoft.com/office/drawing/2014/main" id="{2BD5E298-10C2-4F27-ADE2-B9432309E6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81595" y="4343140"/>
            <a:ext cx="914400" cy="914400"/>
          </a:xfrm>
          <a:prstGeom prst="rect">
            <a:avLst/>
          </a:prstGeom>
        </p:spPr>
      </p:pic>
      <p:pic>
        <p:nvPicPr>
          <p:cNvPr id="35" name="Graphique 34" descr="Ligne fléchée : légère courbe">
            <a:extLst>
              <a:ext uri="{FF2B5EF4-FFF2-40B4-BE49-F238E27FC236}">
                <a16:creationId xmlns:a16="http://schemas.microsoft.com/office/drawing/2014/main" id="{B0FAC295-4492-4436-8D60-C5883DAA047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121560" y="2256780"/>
            <a:ext cx="914400" cy="914400"/>
          </a:xfrm>
          <a:prstGeom prst="rect">
            <a:avLst/>
          </a:prstGeom>
        </p:spPr>
      </p:pic>
      <p:pic>
        <p:nvPicPr>
          <p:cNvPr id="36" name="Graphique 35" descr="Ligne fléchée : légère courbe">
            <a:extLst>
              <a:ext uri="{FF2B5EF4-FFF2-40B4-BE49-F238E27FC236}">
                <a16:creationId xmlns:a16="http://schemas.microsoft.com/office/drawing/2014/main" id="{F54F9764-39F8-4EBD-BAE0-34A7E8A720D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528945" y="2296287"/>
            <a:ext cx="914400" cy="914400"/>
          </a:xfrm>
          <a:prstGeom prst="rect">
            <a:avLst/>
          </a:prstGeom>
        </p:spPr>
      </p:pic>
      <p:sp>
        <p:nvSpPr>
          <p:cNvPr id="30" name="ZoneTexte 29">
            <a:extLst>
              <a:ext uri="{FF2B5EF4-FFF2-40B4-BE49-F238E27FC236}">
                <a16:creationId xmlns:a16="http://schemas.microsoft.com/office/drawing/2014/main" id="{AAF7A193-8171-4340-B9D0-1FA0F1004EED}"/>
              </a:ext>
            </a:extLst>
          </p:cNvPr>
          <p:cNvSpPr txBox="1"/>
          <p:nvPr/>
        </p:nvSpPr>
        <p:spPr>
          <a:xfrm>
            <a:off x="163395" y="5004192"/>
            <a:ext cx="886974" cy="369332"/>
          </a:xfrm>
          <a:prstGeom prst="rect">
            <a:avLst/>
          </a:prstGeom>
          <a:solidFill>
            <a:srgbClr val="FFA300"/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350">
                <a:solidFill>
                  <a:prstClr val="white"/>
                </a:solidFill>
                <a:latin typeface="Calibri" panose="020F0502020204030204"/>
              </a:defRPr>
            </a:lvl1pPr>
          </a:lstStyle>
          <a:p>
            <a:r>
              <a:rPr lang="fr-FR" sz="1800" dirty="0"/>
              <a:t>Lecture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067093B2-EB6B-4A1D-B45D-124103478EE3}"/>
              </a:ext>
            </a:extLst>
          </p:cNvPr>
          <p:cNvSpPr txBox="1"/>
          <p:nvPr/>
        </p:nvSpPr>
        <p:spPr>
          <a:xfrm>
            <a:off x="134487" y="3587394"/>
            <a:ext cx="1073692" cy="369332"/>
          </a:xfrm>
          <a:prstGeom prst="rect">
            <a:avLst/>
          </a:prstGeom>
          <a:solidFill>
            <a:srgbClr val="80276C"/>
          </a:solidFill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1350">
                <a:solidFill>
                  <a:prstClr val="white"/>
                </a:solidFill>
                <a:latin typeface="Calibri" panose="020F0502020204030204"/>
              </a:defRPr>
            </a:lvl1pPr>
          </a:lstStyle>
          <a:p>
            <a:r>
              <a:rPr lang="fr-FR" sz="1800" dirty="0"/>
              <a:t>Paiement</a:t>
            </a:r>
          </a:p>
        </p:txBody>
      </p:sp>
      <p:pic>
        <p:nvPicPr>
          <p:cNvPr id="4" name="Graphique 3" descr="Livre ouvert">
            <a:extLst>
              <a:ext uri="{FF2B5EF4-FFF2-40B4-BE49-F238E27FC236}">
                <a16:creationId xmlns:a16="http://schemas.microsoft.com/office/drawing/2014/main" id="{A35BB6BF-74A7-44DB-8E4B-44F46F83A10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76976" y="4496489"/>
            <a:ext cx="676031" cy="676031"/>
          </a:xfrm>
          <a:prstGeom prst="rect">
            <a:avLst/>
          </a:prstGeom>
        </p:spPr>
      </p:pic>
      <p:sp>
        <p:nvSpPr>
          <p:cNvPr id="37" name="ZoneTexte 36">
            <a:extLst>
              <a:ext uri="{FF2B5EF4-FFF2-40B4-BE49-F238E27FC236}">
                <a16:creationId xmlns:a16="http://schemas.microsoft.com/office/drawing/2014/main" id="{4C2D6235-AF86-4765-9B74-DF99198C9ED2}"/>
              </a:ext>
            </a:extLst>
          </p:cNvPr>
          <p:cNvSpPr txBox="1"/>
          <p:nvPr/>
        </p:nvSpPr>
        <p:spPr>
          <a:xfrm>
            <a:off x="4969006" y="5261813"/>
            <a:ext cx="1010213" cy="369332"/>
          </a:xfrm>
          <a:prstGeom prst="rect">
            <a:avLst/>
          </a:prstGeom>
          <a:noFill/>
          <a:ln>
            <a:solidFill>
              <a:srgbClr val="FFA300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/>
              <a:t>Abonnés</a:t>
            </a:r>
          </a:p>
        </p:txBody>
      </p:sp>
      <p:pic>
        <p:nvPicPr>
          <p:cNvPr id="38" name="Graphique 37" descr="Utilisateurs">
            <a:extLst>
              <a:ext uri="{FF2B5EF4-FFF2-40B4-BE49-F238E27FC236}">
                <a16:creationId xmlns:a16="http://schemas.microsoft.com/office/drawing/2014/main" id="{2CC90A87-1CE6-474A-B092-B1A89135C2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16913" y="4569149"/>
            <a:ext cx="914400" cy="914400"/>
          </a:xfrm>
          <a:prstGeom prst="rect">
            <a:avLst/>
          </a:prstGeom>
        </p:spPr>
      </p:pic>
      <p:pic>
        <p:nvPicPr>
          <p:cNvPr id="39" name="Image 38">
            <a:extLst>
              <a:ext uri="{FF2B5EF4-FFF2-40B4-BE49-F238E27FC236}">
                <a16:creationId xmlns:a16="http://schemas.microsoft.com/office/drawing/2014/main" id="{4E1EBF5C-BCFE-413E-9954-72E6DB5C85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9487" y="4602659"/>
            <a:ext cx="664104" cy="1037391"/>
          </a:xfrm>
          <a:prstGeom prst="rect">
            <a:avLst/>
          </a:prstGeom>
        </p:spPr>
      </p:pic>
      <p:pic>
        <p:nvPicPr>
          <p:cNvPr id="40" name="Image 39">
            <a:extLst>
              <a:ext uri="{FF2B5EF4-FFF2-40B4-BE49-F238E27FC236}">
                <a16:creationId xmlns:a16="http://schemas.microsoft.com/office/drawing/2014/main" id="{D4B7DD4E-3F53-4D17-9E90-416F958A4579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02578" y="4461308"/>
            <a:ext cx="630510" cy="985171"/>
          </a:xfrm>
          <a:prstGeom prst="rect">
            <a:avLst/>
          </a:prstGeom>
        </p:spPr>
      </p:pic>
      <p:pic>
        <p:nvPicPr>
          <p:cNvPr id="9" name="Graphique 8" descr="Euro">
            <a:extLst>
              <a:ext uri="{FF2B5EF4-FFF2-40B4-BE49-F238E27FC236}">
                <a16:creationId xmlns:a16="http://schemas.microsoft.com/office/drawing/2014/main" id="{99354A03-A718-4972-AB02-18D2AC20C9B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72318" y="3253585"/>
            <a:ext cx="421954" cy="421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406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  <p:bldP spid="22" grpId="0" animBg="1"/>
      <p:bldP spid="24" grpId="0" animBg="1"/>
      <p:bldP spid="27" grpId="0" animBg="1"/>
      <p:bldP spid="29" grpId="0" animBg="1"/>
      <p:bldP spid="31" grpId="0" animBg="1"/>
      <p:bldP spid="3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0E719875-8DA5-4D9D-9835-3B1A1FA143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A4C5B2E-C222-42BA-A6AE-2E2D0C9DED18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7968B49-97D4-4C43-A81D-D1ACEE32C762}"/>
              </a:ext>
            </a:extLst>
          </p:cNvPr>
          <p:cNvSpPr txBox="1"/>
          <p:nvPr/>
        </p:nvSpPr>
        <p:spPr>
          <a:xfrm>
            <a:off x="2568750" y="1467386"/>
            <a:ext cx="5321828" cy="1631216"/>
          </a:xfrm>
          <a:prstGeom prst="rect">
            <a:avLst/>
          </a:prstGeom>
          <a:solidFill>
            <a:srgbClr val="FFA300"/>
          </a:solidFill>
          <a:ln>
            <a:solidFill>
              <a:srgbClr val="80276C"/>
            </a:solidFill>
          </a:ln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chemeClr val="bg1"/>
                </a:solidFill>
              </a:rPr>
              <a:t>Accord « </a:t>
            </a:r>
            <a:r>
              <a:rPr lang="fr-FR" sz="2000" dirty="0" err="1">
                <a:solidFill>
                  <a:schemeClr val="bg1"/>
                </a:solidFill>
              </a:rPr>
              <a:t>read</a:t>
            </a:r>
            <a:r>
              <a:rPr lang="fr-FR" sz="2000" dirty="0">
                <a:solidFill>
                  <a:schemeClr val="bg1"/>
                </a:solidFill>
              </a:rPr>
              <a:t> and </a:t>
            </a:r>
            <a:r>
              <a:rPr lang="fr-FR" sz="2000" dirty="0" err="1">
                <a:solidFill>
                  <a:schemeClr val="bg1"/>
                </a:solidFill>
              </a:rPr>
              <a:t>publish</a:t>
            </a:r>
            <a:r>
              <a:rPr lang="fr-FR" sz="2000" dirty="0">
                <a:solidFill>
                  <a:schemeClr val="bg1"/>
                </a:solidFill>
              </a:rPr>
              <a:t> » </a:t>
            </a:r>
          </a:p>
          <a:p>
            <a:r>
              <a:rPr lang="fr-FR" sz="2000" dirty="0">
                <a:solidFill>
                  <a:schemeClr val="bg1"/>
                </a:solidFill>
              </a:rPr>
              <a:t>Tarification basée sur le montant de l’abonnement</a:t>
            </a:r>
          </a:p>
          <a:p>
            <a:r>
              <a:rPr lang="fr-FR" sz="2000" dirty="0">
                <a:solidFill>
                  <a:schemeClr val="bg1"/>
                </a:solidFill>
              </a:rPr>
              <a:t>Possibilité de publier en plus, APC réduits de 100% ou moins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0EDB67C-0EEF-428E-93E2-FDADA4431661}"/>
              </a:ext>
            </a:extLst>
          </p:cNvPr>
          <p:cNvSpPr txBox="1"/>
          <p:nvPr/>
        </p:nvSpPr>
        <p:spPr>
          <a:xfrm>
            <a:off x="2568750" y="3881084"/>
            <a:ext cx="6429844" cy="1631216"/>
          </a:xfrm>
          <a:prstGeom prst="rect">
            <a:avLst/>
          </a:prstGeom>
          <a:solidFill>
            <a:srgbClr val="FFA300"/>
          </a:solidFill>
          <a:ln>
            <a:solidFill>
              <a:srgbClr val="80276C"/>
            </a:solidFill>
          </a:ln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chemeClr val="bg1"/>
                </a:solidFill>
              </a:rPr>
              <a:t>Accord « </a:t>
            </a:r>
            <a:r>
              <a:rPr lang="fr-FR" sz="2000" dirty="0" err="1">
                <a:solidFill>
                  <a:schemeClr val="bg1"/>
                </a:solidFill>
              </a:rPr>
              <a:t>publish</a:t>
            </a:r>
            <a:r>
              <a:rPr lang="fr-FR" sz="2000" dirty="0">
                <a:solidFill>
                  <a:schemeClr val="bg1"/>
                </a:solidFill>
              </a:rPr>
              <a:t> and </a:t>
            </a:r>
            <a:r>
              <a:rPr lang="fr-FR" sz="2000" dirty="0" err="1">
                <a:solidFill>
                  <a:schemeClr val="bg1"/>
                </a:solidFill>
              </a:rPr>
              <a:t>read</a:t>
            </a:r>
            <a:r>
              <a:rPr lang="fr-FR" sz="2000" dirty="0">
                <a:solidFill>
                  <a:schemeClr val="bg1"/>
                </a:solidFill>
              </a:rPr>
              <a:t> » </a:t>
            </a:r>
          </a:p>
          <a:p>
            <a:r>
              <a:rPr lang="fr-FR" sz="2000" dirty="0">
                <a:solidFill>
                  <a:schemeClr val="bg1"/>
                </a:solidFill>
              </a:rPr>
              <a:t>Tarification basée sur le montant des APC payés les années précédentes. </a:t>
            </a:r>
          </a:p>
          <a:p>
            <a:r>
              <a:rPr lang="fr-FR" sz="2000" dirty="0">
                <a:solidFill>
                  <a:schemeClr val="bg1"/>
                </a:solidFill>
              </a:rPr>
              <a:t>Nombre d’article annuel prévu dans le contrat</a:t>
            </a:r>
          </a:p>
          <a:p>
            <a:r>
              <a:rPr lang="fr-FR" sz="2000" dirty="0">
                <a:solidFill>
                  <a:schemeClr val="bg1"/>
                </a:solidFill>
              </a:rPr>
              <a:t>Lecture comprise dans le contrat</a:t>
            </a:r>
          </a:p>
        </p:txBody>
      </p:sp>
      <p:sp>
        <p:nvSpPr>
          <p:cNvPr id="7" name="Espace réservé du texte 2">
            <a:extLst>
              <a:ext uri="{FF2B5EF4-FFF2-40B4-BE49-F238E27FC236}">
                <a16:creationId xmlns:a16="http://schemas.microsoft.com/office/drawing/2014/main" id="{8D6D5686-0502-4BD6-9A4A-65D918D02ACD}"/>
              </a:ext>
            </a:extLst>
          </p:cNvPr>
          <p:cNvSpPr txBox="1">
            <a:spLocks/>
          </p:cNvSpPr>
          <p:nvPr/>
        </p:nvSpPr>
        <p:spPr>
          <a:xfrm>
            <a:off x="240630" y="104267"/>
            <a:ext cx="8200768" cy="7707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1" kern="1200" baseline="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dirty="0"/>
              <a:t>Plusieurs types d’accords transformants</a:t>
            </a:r>
          </a:p>
        </p:txBody>
      </p:sp>
    </p:spTree>
    <p:extLst>
      <p:ext uri="{BB962C8B-B14F-4D97-AF65-F5344CB8AC3E}">
        <p14:creationId xmlns:p14="http://schemas.microsoft.com/office/powerpoint/2010/main" val="1428281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7688B31E-18CC-4758-AB5E-C1FFDB6A20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A4C5B2E-C222-42BA-A6AE-2E2D0C9DED18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43805C4-4F48-4BBA-A439-8F602D68B7E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6768" y="305722"/>
            <a:ext cx="8200768" cy="770705"/>
          </a:xfrm>
        </p:spPr>
        <p:txBody>
          <a:bodyPr/>
          <a:lstStyle/>
          <a:p>
            <a:r>
              <a:rPr lang="fr-FR" dirty="0"/>
              <a:t>Comment ça marche ? </a:t>
            </a:r>
          </a:p>
        </p:txBody>
      </p:sp>
      <p:sp>
        <p:nvSpPr>
          <p:cNvPr id="6" name="Oval 1">
            <a:extLst>
              <a:ext uri="{FF2B5EF4-FFF2-40B4-BE49-F238E27FC236}">
                <a16:creationId xmlns:a16="http://schemas.microsoft.com/office/drawing/2014/main" id="{1CAEEFBB-0EE3-476F-AAF5-1D11DE4FBA44}"/>
              </a:ext>
            </a:extLst>
          </p:cNvPr>
          <p:cNvSpPr/>
          <p:nvPr/>
        </p:nvSpPr>
        <p:spPr>
          <a:xfrm>
            <a:off x="5489528" y="3396348"/>
            <a:ext cx="1196553" cy="1196553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5AE34D9E-3990-4343-932C-BF857E74DB61}"/>
              </a:ext>
            </a:extLst>
          </p:cNvPr>
          <p:cNvGrpSpPr/>
          <p:nvPr/>
        </p:nvGrpSpPr>
        <p:grpSpPr>
          <a:xfrm>
            <a:off x="5571726" y="3478546"/>
            <a:ext cx="1032157" cy="1032157"/>
            <a:chOff x="4023402" y="3219622"/>
            <a:chExt cx="1080120" cy="1080120"/>
          </a:xfrm>
        </p:grpSpPr>
        <p:sp>
          <p:nvSpPr>
            <p:cNvPr id="8" name="Block Arc 3">
              <a:extLst>
                <a:ext uri="{FF2B5EF4-FFF2-40B4-BE49-F238E27FC236}">
                  <a16:creationId xmlns:a16="http://schemas.microsoft.com/office/drawing/2014/main" id="{3C2BEAF9-3411-455E-9859-EE70692F0C9A}"/>
                </a:ext>
              </a:extLst>
            </p:cNvPr>
            <p:cNvSpPr/>
            <p:nvPr/>
          </p:nvSpPr>
          <p:spPr>
            <a:xfrm rot="1800000">
              <a:off x="4023402" y="3219622"/>
              <a:ext cx="1080120" cy="1080120"/>
            </a:xfrm>
            <a:prstGeom prst="blockArc">
              <a:avLst>
                <a:gd name="adj1" fmla="val 10800000"/>
                <a:gd name="adj2" fmla="val 14902241"/>
                <a:gd name="adj3" fmla="val 20569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Block Arc 4">
              <a:extLst>
                <a:ext uri="{FF2B5EF4-FFF2-40B4-BE49-F238E27FC236}">
                  <a16:creationId xmlns:a16="http://schemas.microsoft.com/office/drawing/2014/main" id="{563B20E0-B9FA-46E6-BA28-7DBE800AB65D}"/>
                </a:ext>
              </a:extLst>
            </p:cNvPr>
            <p:cNvSpPr/>
            <p:nvPr/>
          </p:nvSpPr>
          <p:spPr>
            <a:xfrm rot="19080000">
              <a:off x="4023402" y="3219622"/>
              <a:ext cx="1080120" cy="1080120"/>
            </a:xfrm>
            <a:prstGeom prst="blockArc">
              <a:avLst>
                <a:gd name="adj1" fmla="val 10800000"/>
                <a:gd name="adj2" fmla="val 14902241"/>
                <a:gd name="adj3" fmla="val 20569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Block Arc 5">
              <a:extLst>
                <a:ext uri="{FF2B5EF4-FFF2-40B4-BE49-F238E27FC236}">
                  <a16:creationId xmlns:a16="http://schemas.microsoft.com/office/drawing/2014/main" id="{7EC0DCBA-DAFC-4099-9C4A-E30D351CDAB2}"/>
                </a:ext>
              </a:extLst>
            </p:cNvPr>
            <p:cNvSpPr/>
            <p:nvPr/>
          </p:nvSpPr>
          <p:spPr>
            <a:xfrm rot="14700000">
              <a:off x="4023402" y="3219622"/>
              <a:ext cx="1080120" cy="1080120"/>
            </a:xfrm>
            <a:prstGeom prst="blockArc">
              <a:avLst>
                <a:gd name="adj1" fmla="val 10800000"/>
                <a:gd name="adj2" fmla="val 14902241"/>
                <a:gd name="adj3" fmla="val 20569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Block Arc 6">
              <a:extLst>
                <a:ext uri="{FF2B5EF4-FFF2-40B4-BE49-F238E27FC236}">
                  <a16:creationId xmlns:a16="http://schemas.microsoft.com/office/drawing/2014/main" id="{3B32D325-6797-421F-9B21-1769EBA1E0A0}"/>
                </a:ext>
              </a:extLst>
            </p:cNvPr>
            <p:cNvSpPr/>
            <p:nvPr/>
          </p:nvSpPr>
          <p:spPr>
            <a:xfrm rot="10440000">
              <a:off x="4023402" y="3219622"/>
              <a:ext cx="1080120" cy="1080120"/>
            </a:xfrm>
            <a:prstGeom prst="blockArc">
              <a:avLst>
                <a:gd name="adj1" fmla="val 10800000"/>
                <a:gd name="adj2" fmla="val 14902241"/>
                <a:gd name="adj3" fmla="val 20569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Block Arc 7">
              <a:extLst>
                <a:ext uri="{FF2B5EF4-FFF2-40B4-BE49-F238E27FC236}">
                  <a16:creationId xmlns:a16="http://schemas.microsoft.com/office/drawing/2014/main" id="{CCBB81CA-8D77-4BE6-95B0-569D5C478EA0}"/>
                </a:ext>
              </a:extLst>
            </p:cNvPr>
            <p:cNvSpPr/>
            <p:nvPr/>
          </p:nvSpPr>
          <p:spPr>
            <a:xfrm rot="6120000">
              <a:off x="4023402" y="3219622"/>
              <a:ext cx="1080120" cy="1080120"/>
            </a:xfrm>
            <a:prstGeom prst="blockArc">
              <a:avLst>
                <a:gd name="adj1" fmla="val 10800000"/>
                <a:gd name="adj2" fmla="val 14902241"/>
                <a:gd name="adj3" fmla="val 20569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Group 8">
            <a:extLst>
              <a:ext uri="{FF2B5EF4-FFF2-40B4-BE49-F238E27FC236}">
                <a16:creationId xmlns:a16="http://schemas.microsoft.com/office/drawing/2014/main" id="{FF6652FE-8A25-4687-9036-A54E97F949C5}"/>
              </a:ext>
            </a:extLst>
          </p:cNvPr>
          <p:cNvGrpSpPr/>
          <p:nvPr/>
        </p:nvGrpSpPr>
        <p:grpSpPr>
          <a:xfrm>
            <a:off x="3911207" y="1946306"/>
            <a:ext cx="4397512" cy="4236314"/>
            <a:chOff x="2185685" y="1605569"/>
            <a:chExt cx="4698383" cy="4526160"/>
          </a:xfrm>
        </p:grpSpPr>
        <p:grpSp>
          <p:nvGrpSpPr>
            <p:cNvPr id="14" name="Group 9">
              <a:extLst>
                <a:ext uri="{FF2B5EF4-FFF2-40B4-BE49-F238E27FC236}">
                  <a16:creationId xmlns:a16="http://schemas.microsoft.com/office/drawing/2014/main" id="{EF7E472E-E78B-452D-8BFD-4A8FBB0F45D7}"/>
                </a:ext>
              </a:extLst>
            </p:cNvPr>
            <p:cNvGrpSpPr/>
            <p:nvPr/>
          </p:nvGrpSpPr>
          <p:grpSpPr>
            <a:xfrm rot="3600000">
              <a:off x="4888007" y="1794021"/>
              <a:ext cx="1261779" cy="1898518"/>
              <a:chOff x="3989011" y="1689032"/>
              <a:chExt cx="1091921" cy="1642943"/>
            </a:xfrm>
          </p:grpSpPr>
          <p:sp>
            <p:nvSpPr>
              <p:cNvPr id="27" name="Teardrop 4">
                <a:extLst>
                  <a:ext uri="{FF2B5EF4-FFF2-40B4-BE49-F238E27FC236}">
                    <a16:creationId xmlns:a16="http://schemas.microsoft.com/office/drawing/2014/main" id="{0EFC0815-B7A7-4BC0-8C97-9B1BB53A7D9A}"/>
                  </a:ext>
                </a:extLst>
              </p:cNvPr>
              <p:cNvSpPr/>
              <p:nvPr/>
            </p:nvSpPr>
            <p:spPr>
              <a:xfrm rot="10800000">
                <a:off x="3989011" y="1689032"/>
                <a:ext cx="1091921" cy="1642943"/>
              </a:xfrm>
              <a:custGeom>
                <a:avLst/>
                <a:gdLst/>
                <a:ahLst/>
                <a:cxnLst/>
                <a:rect l="l" t="t" r="r" b="b"/>
                <a:pathLst>
                  <a:path w="1091921" h="1642943">
                    <a:moveTo>
                      <a:pt x="504056" y="1642943"/>
                    </a:moveTo>
                    <a:cubicBezTo>
                      <a:pt x="225674" y="1642943"/>
                      <a:pt x="0" y="1417269"/>
                      <a:pt x="0" y="1138887"/>
                    </a:cubicBezTo>
                    <a:cubicBezTo>
                      <a:pt x="0" y="894120"/>
                      <a:pt x="174465" y="690100"/>
                      <a:pt x="405888" y="644727"/>
                    </a:cubicBezTo>
                    <a:cubicBezTo>
                      <a:pt x="415871" y="637085"/>
                      <a:pt x="426805" y="631149"/>
                      <a:pt x="437891" y="625616"/>
                    </a:cubicBezTo>
                    <a:cubicBezTo>
                      <a:pt x="621825" y="533815"/>
                      <a:pt x="704331" y="158955"/>
                      <a:pt x="566414" y="0"/>
                    </a:cubicBezTo>
                    <a:cubicBezTo>
                      <a:pt x="1101455" y="231762"/>
                      <a:pt x="1193710" y="682767"/>
                      <a:pt x="996550" y="1248239"/>
                    </a:cubicBezTo>
                    <a:lnTo>
                      <a:pt x="990853" y="1263082"/>
                    </a:lnTo>
                    <a:cubicBezTo>
                      <a:pt x="937110" y="1481624"/>
                      <a:pt x="739422" y="1642943"/>
                      <a:pt x="504056" y="1642943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Oval 23">
                <a:extLst>
                  <a:ext uri="{FF2B5EF4-FFF2-40B4-BE49-F238E27FC236}">
                    <a16:creationId xmlns:a16="http://schemas.microsoft.com/office/drawing/2014/main" id="{AB4FBF88-DC98-4664-BB6B-1D42FE339BEC}"/>
                  </a:ext>
                </a:extLst>
              </p:cNvPr>
              <p:cNvSpPr/>
              <p:nvPr/>
            </p:nvSpPr>
            <p:spPr>
              <a:xfrm>
                <a:off x="4136683" y="1760831"/>
                <a:ext cx="842835" cy="842835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grpSp>
          <p:nvGrpSpPr>
            <p:cNvPr id="15" name="Group 10">
              <a:extLst>
                <a:ext uri="{FF2B5EF4-FFF2-40B4-BE49-F238E27FC236}">
                  <a16:creationId xmlns:a16="http://schemas.microsoft.com/office/drawing/2014/main" id="{75BE24B1-480E-408B-B3A8-B1D09CD7D230}"/>
                </a:ext>
              </a:extLst>
            </p:cNvPr>
            <p:cNvGrpSpPr/>
            <p:nvPr/>
          </p:nvGrpSpPr>
          <p:grpSpPr>
            <a:xfrm rot="20700000">
              <a:off x="3184574" y="1605569"/>
              <a:ext cx="1261779" cy="1898518"/>
              <a:chOff x="3954829" y="1674065"/>
              <a:chExt cx="1091921" cy="1642943"/>
            </a:xfrm>
          </p:grpSpPr>
          <p:sp>
            <p:nvSpPr>
              <p:cNvPr id="25" name="Teardrop 4">
                <a:extLst>
                  <a:ext uri="{FF2B5EF4-FFF2-40B4-BE49-F238E27FC236}">
                    <a16:creationId xmlns:a16="http://schemas.microsoft.com/office/drawing/2014/main" id="{2F0F229B-9CA0-4BC7-B0F2-9543EE055261}"/>
                  </a:ext>
                </a:extLst>
              </p:cNvPr>
              <p:cNvSpPr/>
              <p:nvPr/>
            </p:nvSpPr>
            <p:spPr>
              <a:xfrm rot="10800000">
                <a:off x="3954829" y="1674065"/>
                <a:ext cx="1091921" cy="1642943"/>
              </a:xfrm>
              <a:custGeom>
                <a:avLst/>
                <a:gdLst/>
                <a:ahLst/>
                <a:cxnLst/>
                <a:rect l="l" t="t" r="r" b="b"/>
                <a:pathLst>
                  <a:path w="1091921" h="1642943">
                    <a:moveTo>
                      <a:pt x="504056" y="1642943"/>
                    </a:moveTo>
                    <a:cubicBezTo>
                      <a:pt x="225674" y="1642943"/>
                      <a:pt x="0" y="1417269"/>
                      <a:pt x="0" y="1138887"/>
                    </a:cubicBezTo>
                    <a:cubicBezTo>
                      <a:pt x="0" y="894120"/>
                      <a:pt x="174465" y="690100"/>
                      <a:pt x="405888" y="644727"/>
                    </a:cubicBezTo>
                    <a:cubicBezTo>
                      <a:pt x="415871" y="637085"/>
                      <a:pt x="426805" y="631149"/>
                      <a:pt x="437891" y="625616"/>
                    </a:cubicBezTo>
                    <a:cubicBezTo>
                      <a:pt x="621825" y="533815"/>
                      <a:pt x="704331" y="158955"/>
                      <a:pt x="566414" y="0"/>
                    </a:cubicBezTo>
                    <a:cubicBezTo>
                      <a:pt x="1101455" y="231762"/>
                      <a:pt x="1193710" y="682767"/>
                      <a:pt x="996550" y="1248239"/>
                    </a:cubicBezTo>
                    <a:lnTo>
                      <a:pt x="990853" y="1263082"/>
                    </a:lnTo>
                    <a:cubicBezTo>
                      <a:pt x="937110" y="1481624"/>
                      <a:pt x="739422" y="1642943"/>
                      <a:pt x="504056" y="164294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Oval 21">
                <a:extLst>
                  <a:ext uri="{FF2B5EF4-FFF2-40B4-BE49-F238E27FC236}">
                    <a16:creationId xmlns:a16="http://schemas.microsoft.com/office/drawing/2014/main" id="{138C98D6-AC70-46DE-A7D6-74208CB4F08F}"/>
                  </a:ext>
                </a:extLst>
              </p:cNvPr>
              <p:cNvSpPr/>
              <p:nvPr/>
            </p:nvSpPr>
            <p:spPr>
              <a:xfrm>
                <a:off x="4121275" y="1756703"/>
                <a:ext cx="842835" cy="842835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grpSp>
          <p:nvGrpSpPr>
            <p:cNvPr id="16" name="Group 11">
              <a:extLst>
                <a:ext uri="{FF2B5EF4-FFF2-40B4-BE49-F238E27FC236}">
                  <a16:creationId xmlns:a16="http://schemas.microsoft.com/office/drawing/2014/main" id="{B5DE016E-8107-4BD5-B649-4D272A06593C}"/>
                </a:ext>
              </a:extLst>
            </p:cNvPr>
            <p:cNvGrpSpPr/>
            <p:nvPr/>
          </p:nvGrpSpPr>
          <p:grpSpPr>
            <a:xfrm rot="17100000">
              <a:off x="2504054" y="3011231"/>
              <a:ext cx="1261779" cy="1898518"/>
              <a:chOff x="3880957" y="1643161"/>
              <a:chExt cx="1091921" cy="1642943"/>
            </a:xfrm>
          </p:grpSpPr>
          <p:sp>
            <p:nvSpPr>
              <p:cNvPr id="23" name="Teardrop 4">
                <a:extLst>
                  <a:ext uri="{FF2B5EF4-FFF2-40B4-BE49-F238E27FC236}">
                    <a16:creationId xmlns:a16="http://schemas.microsoft.com/office/drawing/2014/main" id="{3D74FCED-73BC-49B9-BC53-59526062C352}"/>
                  </a:ext>
                </a:extLst>
              </p:cNvPr>
              <p:cNvSpPr/>
              <p:nvPr/>
            </p:nvSpPr>
            <p:spPr>
              <a:xfrm rot="10800000">
                <a:off x="3880957" y="1643161"/>
                <a:ext cx="1091921" cy="1642943"/>
              </a:xfrm>
              <a:custGeom>
                <a:avLst/>
                <a:gdLst/>
                <a:ahLst/>
                <a:cxnLst/>
                <a:rect l="l" t="t" r="r" b="b"/>
                <a:pathLst>
                  <a:path w="1091921" h="1642943">
                    <a:moveTo>
                      <a:pt x="504056" y="1642943"/>
                    </a:moveTo>
                    <a:cubicBezTo>
                      <a:pt x="225674" y="1642943"/>
                      <a:pt x="0" y="1417269"/>
                      <a:pt x="0" y="1138887"/>
                    </a:cubicBezTo>
                    <a:cubicBezTo>
                      <a:pt x="0" y="894120"/>
                      <a:pt x="174465" y="690100"/>
                      <a:pt x="405888" y="644727"/>
                    </a:cubicBezTo>
                    <a:cubicBezTo>
                      <a:pt x="415871" y="637085"/>
                      <a:pt x="426805" y="631149"/>
                      <a:pt x="437891" y="625616"/>
                    </a:cubicBezTo>
                    <a:cubicBezTo>
                      <a:pt x="621825" y="533815"/>
                      <a:pt x="704331" y="158955"/>
                      <a:pt x="566414" y="0"/>
                    </a:cubicBezTo>
                    <a:cubicBezTo>
                      <a:pt x="1101455" y="231762"/>
                      <a:pt x="1193710" y="682767"/>
                      <a:pt x="996550" y="1248239"/>
                    </a:cubicBezTo>
                    <a:lnTo>
                      <a:pt x="990853" y="1263082"/>
                    </a:lnTo>
                    <a:cubicBezTo>
                      <a:pt x="937110" y="1481624"/>
                      <a:pt x="739422" y="1642943"/>
                      <a:pt x="504056" y="164294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Oval 19">
                <a:extLst>
                  <a:ext uri="{FF2B5EF4-FFF2-40B4-BE49-F238E27FC236}">
                    <a16:creationId xmlns:a16="http://schemas.microsoft.com/office/drawing/2014/main" id="{A189F49D-ECE2-49FC-8E75-4E801FE9D030}"/>
                  </a:ext>
                </a:extLst>
              </p:cNvPr>
              <p:cNvSpPr/>
              <p:nvPr/>
            </p:nvSpPr>
            <p:spPr>
              <a:xfrm>
                <a:off x="4047404" y="1725799"/>
                <a:ext cx="842835" cy="842835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grpSp>
          <p:nvGrpSpPr>
            <p:cNvPr id="17" name="Group 12">
              <a:extLst>
                <a:ext uri="{FF2B5EF4-FFF2-40B4-BE49-F238E27FC236}">
                  <a16:creationId xmlns:a16="http://schemas.microsoft.com/office/drawing/2014/main" id="{AEAE4495-28DE-4529-BCC0-E51496C48383}"/>
                </a:ext>
              </a:extLst>
            </p:cNvPr>
            <p:cNvGrpSpPr/>
            <p:nvPr/>
          </p:nvGrpSpPr>
          <p:grpSpPr>
            <a:xfrm rot="12600000">
              <a:off x="3669187" y="4233211"/>
              <a:ext cx="1261779" cy="1898518"/>
              <a:chOff x="3936604" y="1603262"/>
              <a:chExt cx="1091921" cy="1642943"/>
            </a:xfrm>
          </p:grpSpPr>
          <p:sp>
            <p:nvSpPr>
              <p:cNvPr id="21" name="Teardrop 4">
                <a:extLst>
                  <a:ext uri="{FF2B5EF4-FFF2-40B4-BE49-F238E27FC236}">
                    <a16:creationId xmlns:a16="http://schemas.microsoft.com/office/drawing/2014/main" id="{2505593B-076F-4C4A-8102-4C44D230B6E5}"/>
                  </a:ext>
                </a:extLst>
              </p:cNvPr>
              <p:cNvSpPr/>
              <p:nvPr/>
            </p:nvSpPr>
            <p:spPr>
              <a:xfrm rot="10800000">
                <a:off x="3936604" y="1603262"/>
                <a:ext cx="1091921" cy="1642943"/>
              </a:xfrm>
              <a:custGeom>
                <a:avLst/>
                <a:gdLst/>
                <a:ahLst/>
                <a:cxnLst/>
                <a:rect l="l" t="t" r="r" b="b"/>
                <a:pathLst>
                  <a:path w="1091921" h="1642943">
                    <a:moveTo>
                      <a:pt x="504056" y="1642943"/>
                    </a:moveTo>
                    <a:cubicBezTo>
                      <a:pt x="225674" y="1642943"/>
                      <a:pt x="0" y="1417269"/>
                      <a:pt x="0" y="1138887"/>
                    </a:cubicBezTo>
                    <a:cubicBezTo>
                      <a:pt x="0" y="894120"/>
                      <a:pt x="174465" y="690100"/>
                      <a:pt x="405888" y="644727"/>
                    </a:cubicBezTo>
                    <a:cubicBezTo>
                      <a:pt x="415871" y="637085"/>
                      <a:pt x="426805" y="631149"/>
                      <a:pt x="437891" y="625616"/>
                    </a:cubicBezTo>
                    <a:cubicBezTo>
                      <a:pt x="621825" y="533815"/>
                      <a:pt x="704331" y="158955"/>
                      <a:pt x="566414" y="0"/>
                    </a:cubicBezTo>
                    <a:cubicBezTo>
                      <a:pt x="1101455" y="231762"/>
                      <a:pt x="1193710" y="682767"/>
                      <a:pt x="996550" y="1248239"/>
                    </a:cubicBezTo>
                    <a:lnTo>
                      <a:pt x="990853" y="1263082"/>
                    </a:lnTo>
                    <a:cubicBezTo>
                      <a:pt x="937110" y="1481624"/>
                      <a:pt x="739422" y="1642943"/>
                      <a:pt x="504056" y="1642943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Oval 17">
                <a:extLst>
                  <a:ext uri="{FF2B5EF4-FFF2-40B4-BE49-F238E27FC236}">
                    <a16:creationId xmlns:a16="http://schemas.microsoft.com/office/drawing/2014/main" id="{EE2E7E74-1A1D-4B18-A4B6-3FB51253BB86}"/>
                  </a:ext>
                </a:extLst>
              </p:cNvPr>
              <p:cNvSpPr/>
              <p:nvPr/>
            </p:nvSpPr>
            <p:spPr>
              <a:xfrm>
                <a:off x="4073437" y="1677965"/>
                <a:ext cx="842835" cy="842835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grpSp>
          <p:nvGrpSpPr>
            <p:cNvPr id="18" name="Group 13">
              <a:extLst>
                <a:ext uri="{FF2B5EF4-FFF2-40B4-BE49-F238E27FC236}">
                  <a16:creationId xmlns:a16="http://schemas.microsoft.com/office/drawing/2014/main" id="{24EC8245-B20A-4147-ABAC-17E1F7A5E4DD}"/>
                </a:ext>
              </a:extLst>
            </p:cNvPr>
            <p:cNvGrpSpPr/>
            <p:nvPr/>
          </p:nvGrpSpPr>
          <p:grpSpPr>
            <a:xfrm rot="7200000">
              <a:off x="5303919" y="3284865"/>
              <a:ext cx="1261779" cy="1898518"/>
              <a:chOff x="4003734" y="1674518"/>
              <a:chExt cx="1091921" cy="1642943"/>
            </a:xfrm>
          </p:grpSpPr>
          <p:sp>
            <p:nvSpPr>
              <p:cNvPr id="19" name="Teardrop 4">
                <a:extLst>
                  <a:ext uri="{FF2B5EF4-FFF2-40B4-BE49-F238E27FC236}">
                    <a16:creationId xmlns:a16="http://schemas.microsoft.com/office/drawing/2014/main" id="{0B63AA75-7077-47AD-B93C-7F7E9189A80D}"/>
                  </a:ext>
                </a:extLst>
              </p:cNvPr>
              <p:cNvSpPr/>
              <p:nvPr/>
            </p:nvSpPr>
            <p:spPr>
              <a:xfrm rot="10800000">
                <a:off x="4003734" y="1674518"/>
                <a:ext cx="1091921" cy="1642943"/>
              </a:xfrm>
              <a:custGeom>
                <a:avLst/>
                <a:gdLst/>
                <a:ahLst/>
                <a:cxnLst/>
                <a:rect l="l" t="t" r="r" b="b"/>
                <a:pathLst>
                  <a:path w="1091921" h="1642943">
                    <a:moveTo>
                      <a:pt x="504056" y="1642943"/>
                    </a:moveTo>
                    <a:cubicBezTo>
                      <a:pt x="225674" y="1642943"/>
                      <a:pt x="0" y="1417269"/>
                      <a:pt x="0" y="1138887"/>
                    </a:cubicBezTo>
                    <a:cubicBezTo>
                      <a:pt x="0" y="894120"/>
                      <a:pt x="174465" y="690100"/>
                      <a:pt x="405888" y="644727"/>
                    </a:cubicBezTo>
                    <a:cubicBezTo>
                      <a:pt x="415871" y="637085"/>
                      <a:pt x="426805" y="631149"/>
                      <a:pt x="437891" y="625616"/>
                    </a:cubicBezTo>
                    <a:cubicBezTo>
                      <a:pt x="621825" y="533815"/>
                      <a:pt x="704331" y="158955"/>
                      <a:pt x="566414" y="0"/>
                    </a:cubicBezTo>
                    <a:cubicBezTo>
                      <a:pt x="1101455" y="231762"/>
                      <a:pt x="1193710" y="682767"/>
                      <a:pt x="996550" y="1248239"/>
                    </a:cubicBezTo>
                    <a:lnTo>
                      <a:pt x="990853" y="1263082"/>
                    </a:lnTo>
                    <a:cubicBezTo>
                      <a:pt x="937110" y="1481624"/>
                      <a:pt x="739422" y="1642943"/>
                      <a:pt x="504056" y="164294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Oval 15">
                <a:extLst>
                  <a:ext uri="{FF2B5EF4-FFF2-40B4-BE49-F238E27FC236}">
                    <a16:creationId xmlns:a16="http://schemas.microsoft.com/office/drawing/2014/main" id="{65D2706B-031D-4DAF-9B2C-9BB591C13AFF}"/>
                  </a:ext>
                </a:extLst>
              </p:cNvPr>
              <p:cNvSpPr/>
              <p:nvPr/>
            </p:nvSpPr>
            <p:spPr>
              <a:xfrm>
                <a:off x="4149466" y="1735740"/>
                <a:ext cx="842835" cy="842835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grpSp>
        <p:nvGrpSpPr>
          <p:cNvPr id="29" name="Group 31">
            <a:extLst>
              <a:ext uri="{FF2B5EF4-FFF2-40B4-BE49-F238E27FC236}">
                <a16:creationId xmlns:a16="http://schemas.microsoft.com/office/drawing/2014/main" id="{7388A951-F88D-44EB-9894-8F0EF70050E5}"/>
              </a:ext>
            </a:extLst>
          </p:cNvPr>
          <p:cNvGrpSpPr/>
          <p:nvPr/>
        </p:nvGrpSpPr>
        <p:grpSpPr>
          <a:xfrm>
            <a:off x="773716" y="3427428"/>
            <a:ext cx="3014929" cy="923331"/>
            <a:chOff x="819819" y="3646109"/>
            <a:chExt cx="1906666" cy="923331"/>
          </a:xfrm>
          <a:noFill/>
        </p:grpSpPr>
        <p:sp>
          <p:nvSpPr>
            <p:cNvPr id="30" name="TextBox 67">
              <a:extLst>
                <a:ext uri="{FF2B5EF4-FFF2-40B4-BE49-F238E27FC236}">
                  <a16:creationId xmlns:a16="http://schemas.microsoft.com/office/drawing/2014/main" id="{A9BDC249-28F0-4BEA-8A97-DA48786EA460}"/>
                </a:ext>
              </a:extLst>
            </p:cNvPr>
            <p:cNvSpPr txBox="1"/>
            <p:nvPr/>
          </p:nvSpPr>
          <p:spPr>
            <a:xfrm>
              <a:off x="819821" y="3646109"/>
              <a:ext cx="1906664" cy="277000"/>
            </a:xfrm>
            <a:prstGeom prst="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Revue eligible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68">
              <a:extLst>
                <a:ext uri="{FF2B5EF4-FFF2-40B4-BE49-F238E27FC236}">
                  <a16:creationId xmlns:a16="http://schemas.microsoft.com/office/drawing/2014/main" id="{1DDBAA1C-D95C-40A0-8C7D-CB8B02F5CD4C}"/>
                </a:ext>
              </a:extLst>
            </p:cNvPr>
            <p:cNvSpPr txBox="1"/>
            <p:nvPr/>
          </p:nvSpPr>
          <p:spPr>
            <a:xfrm>
              <a:off x="819819" y="3923109"/>
              <a:ext cx="1906663" cy="646331"/>
            </a:xfrm>
            <a:prstGeom prst="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Les types de publication et revues </a:t>
              </a:r>
              <a:r>
                <a:rPr lang="en-US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éligibles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vairent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selon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les </a:t>
              </a:r>
              <a:r>
                <a:rPr lang="en-US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éditeurs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. </a:t>
              </a:r>
              <a:r>
                <a:rPr lang="en-US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N’hésitez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pas à </a:t>
              </a:r>
              <a:r>
                <a:rPr lang="en-US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vous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renseigner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en </a:t>
              </a:r>
              <a:r>
                <a:rPr lang="en-US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amont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5" name="Group 44">
            <a:extLst>
              <a:ext uri="{FF2B5EF4-FFF2-40B4-BE49-F238E27FC236}">
                <a16:creationId xmlns:a16="http://schemas.microsoft.com/office/drawing/2014/main" id="{16752FA3-1BDF-40C0-A3AE-891E210069D7}"/>
              </a:ext>
            </a:extLst>
          </p:cNvPr>
          <p:cNvGrpSpPr/>
          <p:nvPr/>
        </p:nvGrpSpPr>
        <p:grpSpPr>
          <a:xfrm>
            <a:off x="1995854" y="5184683"/>
            <a:ext cx="3014929" cy="923331"/>
            <a:chOff x="819819" y="3646109"/>
            <a:chExt cx="1906666" cy="923331"/>
          </a:xfrm>
          <a:noFill/>
        </p:grpSpPr>
        <p:sp>
          <p:nvSpPr>
            <p:cNvPr id="36" name="TextBox 73">
              <a:extLst>
                <a:ext uri="{FF2B5EF4-FFF2-40B4-BE49-F238E27FC236}">
                  <a16:creationId xmlns:a16="http://schemas.microsoft.com/office/drawing/2014/main" id="{2D314918-618D-43DC-BAEE-249B540B3808}"/>
                </a:ext>
              </a:extLst>
            </p:cNvPr>
            <p:cNvSpPr txBox="1"/>
            <p:nvPr/>
          </p:nvSpPr>
          <p:spPr>
            <a:xfrm>
              <a:off x="819821" y="3646109"/>
              <a:ext cx="1906664" cy="277000"/>
            </a:xfrm>
            <a:prstGeom prst="rect">
              <a:avLst/>
            </a:prstGeom>
            <a:grpFill/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Période</a:t>
              </a:r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de </a:t>
              </a:r>
              <a:r>
                <a:rPr lang="en-US" altLang="ko-KR" sz="12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l’accord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7" name="TextBox 74">
              <a:extLst>
                <a:ext uri="{FF2B5EF4-FFF2-40B4-BE49-F238E27FC236}">
                  <a16:creationId xmlns:a16="http://schemas.microsoft.com/office/drawing/2014/main" id="{0CD00D17-5280-4C0D-AECE-20FFBB244DFE}"/>
                </a:ext>
              </a:extLst>
            </p:cNvPr>
            <p:cNvSpPr txBox="1"/>
            <p:nvPr/>
          </p:nvSpPr>
          <p:spPr>
            <a:xfrm>
              <a:off x="819819" y="3923109"/>
              <a:ext cx="1906663" cy="646331"/>
            </a:xfrm>
            <a:prstGeom prst="rect">
              <a:avLst/>
            </a:prstGeom>
            <a:grpFill/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Vérifiez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la </a:t>
              </a:r>
              <a:r>
                <a:rPr lang="en-US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période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de </a:t>
              </a:r>
              <a:r>
                <a:rPr lang="en-US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l’accord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entre </a:t>
              </a:r>
              <a:r>
                <a:rPr lang="en-US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l’établissement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et </a:t>
              </a:r>
              <a:r>
                <a:rPr lang="en-US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l’éditeur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afin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de </a:t>
              </a:r>
              <a:r>
                <a:rPr lang="en-US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vous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assurer que </a:t>
              </a:r>
              <a:r>
                <a:rPr lang="en-US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votre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article sera </a:t>
              </a:r>
              <a:r>
                <a:rPr lang="en-US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éligible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8" name="Group 49">
            <a:extLst>
              <a:ext uri="{FF2B5EF4-FFF2-40B4-BE49-F238E27FC236}">
                <a16:creationId xmlns:a16="http://schemas.microsoft.com/office/drawing/2014/main" id="{FFF00F09-80E7-4A2E-8BFE-23DB10CC6A1C}"/>
              </a:ext>
            </a:extLst>
          </p:cNvPr>
          <p:cNvGrpSpPr/>
          <p:nvPr/>
        </p:nvGrpSpPr>
        <p:grpSpPr>
          <a:xfrm>
            <a:off x="8385610" y="4330352"/>
            <a:ext cx="3213097" cy="923331"/>
            <a:chOff x="819819" y="3646109"/>
            <a:chExt cx="1906666" cy="923331"/>
          </a:xfrm>
          <a:noFill/>
        </p:grpSpPr>
        <p:sp>
          <p:nvSpPr>
            <p:cNvPr id="39" name="TextBox 76">
              <a:extLst>
                <a:ext uri="{FF2B5EF4-FFF2-40B4-BE49-F238E27FC236}">
                  <a16:creationId xmlns:a16="http://schemas.microsoft.com/office/drawing/2014/main" id="{8B09AE54-288F-4169-B558-FCC8D573EBDC}"/>
                </a:ext>
              </a:extLst>
            </p:cNvPr>
            <p:cNvSpPr txBox="1"/>
            <p:nvPr/>
          </p:nvSpPr>
          <p:spPr>
            <a:xfrm>
              <a:off x="819821" y="3646109"/>
              <a:ext cx="1906664" cy="277000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Mail </a:t>
              </a:r>
              <a:r>
                <a:rPr lang="en-US" altLang="ko-KR" sz="12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institutionnel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0" name="TextBox 77">
              <a:extLst>
                <a:ext uri="{FF2B5EF4-FFF2-40B4-BE49-F238E27FC236}">
                  <a16:creationId xmlns:a16="http://schemas.microsoft.com/office/drawing/2014/main" id="{7EC97989-7BF6-45F8-8558-123418820758}"/>
                </a:ext>
              </a:extLst>
            </p:cNvPr>
            <p:cNvSpPr txBox="1"/>
            <p:nvPr/>
          </p:nvSpPr>
          <p:spPr>
            <a:xfrm>
              <a:off x="819819" y="3923109"/>
              <a:ext cx="1906663" cy="646331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Afin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de </a:t>
              </a:r>
              <a:r>
                <a:rPr lang="en-US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bénéficier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de </a:t>
              </a:r>
              <a:r>
                <a:rPr lang="en-US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l’accord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, </a:t>
              </a:r>
              <a:r>
                <a:rPr lang="en-US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utilisez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votre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mail ensam.eu au moment de la </a:t>
              </a:r>
              <a:r>
                <a:rPr lang="en-US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soumission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de </a:t>
              </a:r>
              <a:r>
                <a:rPr lang="en-US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l’article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1" name="Group 54">
            <a:extLst>
              <a:ext uri="{FF2B5EF4-FFF2-40B4-BE49-F238E27FC236}">
                <a16:creationId xmlns:a16="http://schemas.microsoft.com/office/drawing/2014/main" id="{C422CA8D-7B02-46B9-AD59-D4DF648E549A}"/>
              </a:ext>
            </a:extLst>
          </p:cNvPr>
          <p:cNvGrpSpPr/>
          <p:nvPr/>
        </p:nvGrpSpPr>
        <p:grpSpPr>
          <a:xfrm>
            <a:off x="8001975" y="2008815"/>
            <a:ext cx="3213102" cy="1061817"/>
            <a:chOff x="819819" y="3646109"/>
            <a:chExt cx="1906666" cy="1107997"/>
          </a:xfrm>
          <a:noFill/>
        </p:grpSpPr>
        <p:sp>
          <p:nvSpPr>
            <p:cNvPr id="42" name="TextBox 79">
              <a:extLst>
                <a:ext uri="{FF2B5EF4-FFF2-40B4-BE49-F238E27FC236}">
                  <a16:creationId xmlns:a16="http://schemas.microsoft.com/office/drawing/2014/main" id="{FC9D82AE-804F-45CD-9CBA-E4756CC3726F}"/>
                </a:ext>
              </a:extLst>
            </p:cNvPr>
            <p:cNvSpPr txBox="1"/>
            <p:nvPr/>
          </p:nvSpPr>
          <p:spPr>
            <a:xfrm>
              <a:off x="819821" y="3646109"/>
              <a:ext cx="1906664" cy="277000"/>
            </a:xfrm>
            <a:prstGeom prst="rect">
              <a:avLst/>
            </a:prstGeom>
            <a:grpFill/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Auteur </a:t>
              </a:r>
              <a:r>
                <a:rPr lang="en-US" altLang="ko-KR" sz="12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correspondant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3" name="TextBox 80">
              <a:extLst>
                <a:ext uri="{FF2B5EF4-FFF2-40B4-BE49-F238E27FC236}">
                  <a16:creationId xmlns:a16="http://schemas.microsoft.com/office/drawing/2014/main" id="{2CA2EA75-AA2B-41D5-BCFB-D2899C33C4C2}"/>
                </a:ext>
              </a:extLst>
            </p:cNvPr>
            <p:cNvSpPr txBox="1"/>
            <p:nvPr/>
          </p:nvSpPr>
          <p:spPr>
            <a:xfrm>
              <a:off x="819819" y="3923109"/>
              <a:ext cx="1906663" cy="830997"/>
            </a:xfrm>
            <a:prstGeom prst="rect">
              <a:avLst/>
            </a:prstGeom>
            <a:grpFill/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Afin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de </a:t>
              </a:r>
              <a:r>
                <a:rPr lang="en-US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bénéficier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de </a:t>
              </a:r>
              <a:r>
                <a:rPr lang="en-US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l’accord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transformant, </a:t>
              </a:r>
              <a:r>
                <a:rPr lang="en-US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l’auteur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correspondant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doit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être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des Arts et Métiers </a:t>
              </a:r>
              <a:r>
                <a:rPr lang="en-US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ou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d’un </a:t>
              </a:r>
              <a:r>
                <a:rPr lang="en-US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établissement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abonné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à </a:t>
              </a:r>
              <a:r>
                <a:rPr lang="en-US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l’accord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44" name="Isosceles Triangle 51">
            <a:extLst>
              <a:ext uri="{FF2B5EF4-FFF2-40B4-BE49-F238E27FC236}">
                <a16:creationId xmlns:a16="http://schemas.microsoft.com/office/drawing/2014/main" id="{118C3FCE-5D52-465A-8F3F-6B1418CA60AB}"/>
              </a:ext>
            </a:extLst>
          </p:cNvPr>
          <p:cNvSpPr/>
          <p:nvPr/>
        </p:nvSpPr>
        <p:spPr>
          <a:xfrm>
            <a:off x="7546885" y="4503104"/>
            <a:ext cx="333042" cy="244221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pic>
        <p:nvPicPr>
          <p:cNvPr id="45" name="Graphique 44" descr="Calendrier quotidien">
            <a:extLst>
              <a:ext uri="{FF2B5EF4-FFF2-40B4-BE49-F238E27FC236}">
                <a16:creationId xmlns:a16="http://schemas.microsoft.com/office/drawing/2014/main" id="{71653A76-B3A1-4FEA-A135-EC672BD45F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01156" y="5287831"/>
            <a:ext cx="551603" cy="551603"/>
          </a:xfrm>
          <a:prstGeom prst="rect">
            <a:avLst/>
          </a:prstGeom>
        </p:spPr>
      </p:pic>
      <p:pic>
        <p:nvPicPr>
          <p:cNvPr id="46" name="Image 45">
            <a:extLst>
              <a:ext uri="{FF2B5EF4-FFF2-40B4-BE49-F238E27FC236}">
                <a16:creationId xmlns:a16="http://schemas.microsoft.com/office/drawing/2014/main" id="{DF31C729-6E00-4C1D-BD9A-CD6F1009C6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7266" y="2323079"/>
            <a:ext cx="708549" cy="250380"/>
          </a:xfrm>
          <a:prstGeom prst="rect">
            <a:avLst/>
          </a:prstGeom>
        </p:spPr>
      </p:pic>
      <p:pic>
        <p:nvPicPr>
          <p:cNvPr id="47" name="Graphique 46" descr="Utilisateur">
            <a:extLst>
              <a:ext uri="{FF2B5EF4-FFF2-40B4-BE49-F238E27FC236}">
                <a16:creationId xmlns:a16="http://schemas.microsoft.com/office/drawing/2014/main" id="{F5D78632-C399-41FC-8B7A-12C34FF5ADA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042622" y="2513376"/>
            <a:ext cx="603436" cy="603436"/>
          </a:xfrm>
          <a:prstGeom prst="rect">
            <a:avLst/>
          </a:prstGeom>
        </p:spPr>
      </p:pic>
      <p:pic>
        <p:nvPicPr>
          <p:cNvPr id="48" name="Graphique 47" descr="Journal">
            <a:extLst>
              <a:ext uri="{FF2B5EF4-FFF2-40B4-BE49-F238E27FC236}">
                <a16:creationId xmlns:a16="http://schemas.microsoft.com/office/drawing/2014/main" id="{DDF4DA12-3498-408A-B659-19F1ED603B4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085505" y="3615522"/>
            <a:ext cx="782017" cy="782017"/>
          </a:xfrm>
          <a:prstGeom prst="rect">
            <a:avLst/>
          </a:prstGeom>
        </p:spPr>
      </p:pic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DDD00DA0-BF3F-48AC-9234-E0DB9C44E4EA}"/>
              </a:ext>
            </a:extLst>
          </p:cNvPr>
          <p:cNvSpPr/>
          <p:nvPr/>
        </p:nvSpPr>
        <p:spPr>
          <a:xfrm>
            <a:off x="1190062" y="817154"/>
            <a:ext cx="1890943" cy="870714"/>
          </a:xfrm>
          <a:prstGeom prst="roundRect">
            <a:avLst/>
          </a:prstGeom>
          <a:solidFill>
            <a:srgbClr val="8027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Soumission ou acceptation de l’article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4C67A1A9-9202-48B2-8046-4D96E3A49EB1}"/>
              </a:ext>
            </a:extLst>
          </p:cNvPr>
          <p:cNvSpPr txBox="1"/>
          <p:nvPr/>
        </p:nvSpPr>
        <p:spPr>
          <a:xfrm>
            <a:off x="726669" y="904065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>
                <a:solidFill>
                  <a:srgbClr val="80276C"/>
                </a:solidFill>
              </a:rPr>
              <a:t>1</a:t>
            </a:r>
          </a:p>
        </p:txBody>
      </p:sp>
      <p:sp>
        <p:nvSpPr>
          <p:cNvPr id="57" name="Signe Moins 56">
            <a:extLst>
              <a:ext uri="{FF2B5EF4-FFF2-40B4-BE49-F238E27FC236}">
                <a16:creationId xmlns:a16="http://schemas.microsoft.com/office/drawing/2014/main" id="{61EBE672-9C2D-48FC-A794-831A596D4CB3}"/>
              </a:ext>
            </a:extLst>
          </p:cNvPr>
          <p:cNvSpPr/>
          <p:nvPr/>
        </p:nvSpPr>
        <p:spPr>
          <a:xfrm>
            <a:off x="773716" y="1320749"/>
            <a:ext cx="275971" cy="60452"/>
          </a:xfrm>
          <a:prstGeom prst="mathMinus">
            <a:avLst/>
          </a:prstGeom>
          <a:ln>
            <a:solidFill>
              <a:srgbClr val="8027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TextBox 67">
            <a:extLst>
              <a:ext uri="{FF2B5EF4-FFF2-40B4-BE49-F238E27FC236}">
                <a16:creationId xmlns:a16="http://schemas.microsoft.com/office/drawing/2014/main" id="{ABCC4DA5-B2FF-4962-A642-A8F0804E8462}"/>
              </a:ext>
            </a:extLst>
          </p:cNvPr>
          <p:cNvSpPr txBox="1"/>
          <p:nvPr/>
        </p:nvSpPr>
        <p:spPr>
          <a:xfrm>
            <a:off x="1702450" y="2148743"/>
            <a:ext cx="3014926" cy="277000"/>
          </a:xfrm>
          <a:prstGeom prst="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b="1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Licence</a:t>
            </a:r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creative commons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3" name="TextBox 68">
            <a:extLst>
              <a:ext uri="{FF2B5EF4-FFF2-40B4-BE49-F238E27FC236}">
                <a16:creationId xmlns:a16="http://schemas.microsoft.com/office/drawing/2014/main" id="{D8258784-01D8-4A9C-BF3B-54E6F9E7D81E}"/>
              </a:ext>
            </a:extLst>
          </p:cNvPr>
          <p:cNvSpPr txBox="1"/>
          <p:nvPr/>
        </p:nvSpPr>
        <p:spPr>
          <a:xfrm>
            <a:off x="1702445" y="2424301"/>
            <a:ext cx="3014924" cy="646331"/>
          </a:xfrm>
          <a:prstGeom prst="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Selon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les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éditeurs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, un type de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licence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sera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imposé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pour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l’article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en open access. En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général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, cc-by.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4861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7688B31E-18CC-4758-AB5E-C1FFDB6A20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A4C5B2E-C222-42BA-A6AE-2E2D0C9DED18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43805C4-4F48-4BBA-A439-8F602D68B7E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10885" y="110186"/>
            <a:ext cx="8200768" cy="770705"/>
          </a:xfrm>
        </p:spPr>
        <p:txBody>
          <a:bodyPr/>
          <a:lstStyle/>
          <a:p>
            <a:r>
              <a:rPr lang="fr-FR" dirty="0"/>
              <a:t>Comment ça marche ?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8F6E1803-97AE-4DE8-B12D-5475F036C3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76" y="691074"/>
            <a:ext cx="3638629" cy="3598006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105AC79E-F7D6-4454-8BB6-15E0D81D48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3346" y="692765"/>
            <a:ext cx="5380236" cy="3580656"/>
          </a:xfrm>
          <a:prstGeom prst="rect">
            <a:avLst/>
          </a:prstGeom>
        </p:spPr>
      </p:pic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75120615-B4B8-4170-8B49-17B15ED0FE87}"/>
              </a:ext>
            </a:extLst>
          </p:cNvPr>
          <p:cNvSpPr/>
          <p:nvPr/>
        </p:nvSpPr>
        <p:spPr>
          <a:xfrm>
            <a:off x="10070238" y="3349170"/>
            <a:ext cx="1890943" cy="1179019"/>
          </a:xfrm>
          <a:prstGeom prst="roundRect">
            <a:avLst/>
          </a:prstGeom>
          <a:solidFill>
            <a:srgbClr val="8027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dirty="0"/>
              <a:t>Publication en open </a:t>
            </a:r>
            <a:r>
              <a:rPr lang="fr-FR" dirty="0" err="1"/>
              <a:t>access</a:t>
            </a:r>
            <a:r>
              <a:rPr lang="fr-FR" dirty="0"/>
              <a:t> sur le site de l’éditeur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72FA0C24-CB7E-4B35-899E-3BF51D9168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400" y="4528189"/>
            <a:ext cx="11277600" cy="2279068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82226076-D805-4D60-AC04-57FD716A8DCA}"/>
              </a:ext>
            </a:extLst>
          </p:cNvPr>
          <p:cNvSpPr/>
          <p:nvPr/>
        </p:nvSpPr>
        <p:spPr>
          <a:xfrm>
            <a:off x="5598098" y="50743"/>
            <a:ext cx="1470819" cy="870714"/>
          </a:xfrm>
          <a:prstGeom prst="roundRect">
            <a:avLst/>
          </a:prstGeom>
          <a:solidFill>
            <a:srgbClr val="8027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dirty="0"/>
              <a:t>Bibliothèque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C129648C-D766-4687-BB10-A083C0D67CA4}"/>
              </a:ext>
            </a:extLst>
          </p:cNvPr>
          <p:cNvSpPr txBox="1"/>
          <p:nvPr/>
        </p:nvSpPr>
        <p:spPr>
          <a:xfrm>
            <a:off x="5187257" y="167854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>
                <a:solidFill>
                  <a:srgbClr val="80276C"/>
                </a:solidFill>
              </a:rPr>
              <a:t>2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D2012025-ACCB-414A-B060-9670FECE552F}"/>
              </a:ext>
            </a:extLst>
          </p:cNvPr>
          <p:cNvSpPr txBox="1"/>
          <p:nvPr/>
        </p:nvSpPr>
        <p:spPr>
          <a:xfrm>
            <a:off x="9618206" y="367707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>
                <a:solidFill>
                  <a:srgbClr val="80276C"/>
                </a:solidFill>
              </a:rPr>
              <a:t>3</a:t>
            </a:r>
          </a:p>
        </p:txBody>
      </p:sp>
      <p:sp>
        <p:nvSpPr>
          <p:cNvPr id="17" name="Signe Moins 16">
            <a:extLst>
              <a:ext uri="{FF2B5EF4-FFF2-40B4-BE49-F238E27FC236}">
                <a16:creationId xmlns:a16="http://schemas.microsoft.com/office/drawing/2014/main" id="{3F176E01-74A9-43B4-BC4E-2A9C997F6801}"/>
              </a:ext>
            </a:extLst>
          </p:cNvPr>
          <p:cNvSpPr/>
          <p:nvPr/>
        </p:nvSpPr>
        <p:spPr>
          <a:xfrm>
            <a:off x="9665921" y="4071672"/>
            <a:ext cx="275971" cy="60452"/>
          </a:xfrm>
          <a:prstGeom prst="mathMinus">
            <a:avLst/>
          </a:prstGeom>
          <a:ln>
            <a:solidFill>
              <a:srgbClr val="8027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Signe Moins 17">
            <a:extLst>
              <a:ext uri="{FF2B5EF4-FFF2-40B4-BE49-F238E27FC236}">
                <a16:creationId xmlns:a16="http://schemas.microsoft.com/office/drawing/2014/main" id="{9AE838A6-5E1F-4612-9F01-E4D838E4C42F}"/>
              </a:ext>
            </a:extLst>
          </p:cNvPr>
          <p:cNvSpPr/>
          <p:nvPr/>
        </p:nvSpPr>
        <p:spPr>
          <a:xfrm>
            <a:off x="5230869" y="590056"/>
            <a:ext cx="275971" cy="60452"/>
          </a:xfrm>
          <a:prstGeom prst="mathMinus">
            <a:avLst/>
          </a:prstGeom>
          <a:ln>
            <a:solidFill>
              <a:srgbClr val="8027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Graphique 13" descr="Ligne fléchée : légère courbe">
            <a:extLst>
              <a:ext uri="{FF2B5EF4-FFF2-40B4-BE49-F238E27FC236}">
                <a16:creationId xmlns:a16="http://schemas.microsoft.com/office/drawing/2014/main" id="{C86F2115-D6D6-41AD-9A78-BA32803CC88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345354" y="2256780"/>
            <a:ext cx="690606" cy="690606"/>
          </a:xfrm>
          <a:prstGeom prst="rect">
            <a:avLst/>
          </a:prstGeom>
        </p:spPr>
      </p:pic>
      <p:sp>
        <p:nvSpPr>
          <p:cNvPr id="21" name="Flèche : virage 20">
            <a:extLst>
              <a:ext uri="{FF2B5EF4-FFF2-40B4-BE49-F238E27FC236}">
                <a16:creationId xmlns:a16="http://schemas.microsoft.com/office/drawing/2014/main" id="{BFB4C104-C64A-4B2D-9E65-A3241BEE0840}"/>
              </a:ext>
            </a:extLst>
          </p:cNvPr>
          <p:cNvSpPr/>
          <p:nvPr/>
        </p:nvSpPr>
        <p:spPr>
          <a:xfrm rot="5400000">
            <a:off x="10395749" y="1970844"/>
            <a:ext cx="585929" cy="754604"/>
          </a:xfrm>
          <a:prstGeom prst="bentArrow">
            <a:avLst/>
          </a:prstGeom>
          <a:solidFill>
            <a:schemeClr val="tx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240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 animBg="1"/>
      <p:bldP spid="12" grpId="0"/>
      <p:bldP spid="13" grpId="0"/>
      <p:bldP spid="17" grpId="0" animBg="1"/>
      <p:bldP spid="18" grpId="0" animBg="1"/>
      <p:bldP spid="21" grpId="0" animBg="1"/>
    </p:bldLst>
  </p:timing>
</p:sld>
</file>

<file path=ppt/theme/theme1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barit_PPT_Arts_Metiers_BASIQUE [Lecture seule]" id="{0E7D8CAE-5E75-4D8F-AA84-637B2E39795A}" vid="{6383FC5B-01DE-4698-B3D8-46EF9671A381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A411DEF5DE9C540A420C87354502C60" ma:contentTypeVersion="17" ma:contentTypeDescription="Crée un document." ma:contentTypeScope="" ma:versionID="4a9f24f97cf7acdf190015cdea326c32">
  <xsd:schema xmlns:xsd="http://www.w3.org/2001/XMLSchema" xmlns:xs="http://www.w3.org/2001/XMLSchema" xmlns:p="http://schemas.microsoft.com/office/2006/metadata/properties" xmlns:ns2="9974d2e2-140b-4527-a8d6-7ecda6c3b656" xmlns:ns3="f6f216fa-10ee-4a96-b1f5-c4e8938280a3" targetNamespace="http://schemas.microsoft.com/office/2006/metadata/properties" ma:root="true" ma:fieldsID="6a3902c29f0605a50cfe28d09535fdd8" ns2:_="" ns3:_="">
    <xsd:import namespace="9974d2e2-140b-4527-a8d6-7ecda6c3b656"/>
    <xsd:import namespace="f6f216fa-10ee-4a96-b1f5-c4e8938280a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74d2e2-140b-4527-a8d6-7ecda6c3b65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Balises d’images" ma:readOnly="false" ma:fieldId="{5cf76f15-5ced-4ddc-b409-7134ff3c332f}" ma:taxonomyMulti="true" ma:sspId="5df49ad0-6ecc-4a6d-b1ab-db48c7dd635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f216fa-10ee-4a96-b1f5-c4e8938280a3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9d231dea-9d8b-4440-b1c5-512ebd3b550e}" ma:internalName="TaxCatchAll" ma:showField="CatchAllData" ma:web="f6f216fa-10ee-4a96-b1f5-c4e8938280a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6f216fa-10ee-4a96-b1f5-c4e8938280a3" xsi:nil="true"/>
    <lcf76f155ced4ddcb4097134ff3c332f xmlns="9974d2e2-140b-4527-a8d6-7ecda6c3b656">
      <Terms xmlns="http://schemas.microsoft.com/office/infopath/2007/PartnerControls"/>
    </lcf76f155ced4ddcb4097134ff3c332f>
    <SharedWithUsers xmlns="f6f216fa-10ee-4a96-b1f5-c4e8938280a3">
      <UserInfo>
        <DisplayName>FONTAINE ELÉANOR</DisplayName>
        <AccountId>87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AC17440A-388B-4E3E-9524-EBFBB1776FD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974d2e2-140b-4527-a8d6-7ecda6c3b656"/>
    <ds:schemaRef ds:uri="f6f216fa-10ee-4a96-b1f5-c4e8938280a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75D557F-6708-4231-8F01-8A4A5461A38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9F2BD5C-C913-4341-9653-546D464A8947}">
  <ds:schemaRefs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f6f216fa-10ee-4a96-b1f5-c4e8938280a3"/>
    <ds:schemaRef ds:uri="9974d2e2-140b-4527-a8d6-7ecda6c3b656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425</TotalTime>
  <Words>768</Words>
  <Application>Microsoft Office PowerPoint</Application>
  <PresentationFormat>Grand écran</PresentationFormat>
  <Paragraphs>103</Paragraphs>
  <Slides>10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3</vt:i4>
      </vt:variant>
      <vt:variant>
        <vt:lpstr>Titres des diapositives</vt:lpstr>
      </vt:variant>
      <vt:variant>
        <vt:i4>10</vt:i4>
      </vt:variant>
    </vt:vector>
  </HeadingPairs>
  <TitlesOfParts>
    <vt:vector size="19" baseType="lpstr">
      <vt:lpstr>맑은 고딕</vt:lpstr>
      <vt:lpstr>Arial</vt:lpstr>
      <vt:lpstr>Calibri</vt:lpstr>
      <vt:lpstr>Calibri Light</vt:lpstr>
      <vt:lpstr>Verdana</vt:lpstr>
      <vt:lpstr>Zilla Slab</vt:lpstr>
      <vt:lpstr>1_Thème Office</vt:lpstr>
      <vt:lpstr>Thème Office</vt:lpstr>
      <vt:lpstr>2_Thème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OLLENDORFF Christine</dc:creator>
  <cp:lastModifiedBy>OLLENDORFF Christine</cp:lastModifiedBy>
  <cp:revision>25</cp:revision>
  <dcterms:created xsi:type="dcterms:W3CDTF">2021-11-15T13:52:46Z</dcterms:created>
  <dcterms:modified xsi:type="dcterms:W3CDTF">2024-03-14T12:53:22Z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0x010100CA411DEF5DE9C540A420C87354502C60</vt:lpwstr>
  </property>
  <property fmtid="{D5CDD505-2E9C-101B-9397-08002B2CF9AE}" pid="3" name="MediaServiceImageTags">
    <vt:lpwstr/>
  </property>
</Properties>
</file>